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Merriweather" panose="020B0604020202020204" charset="0"/>
      <p:regular r:id="rId55"/>
      <p:bold r:id="rId56"/>
      <p:italic r:id="rId57"/>
      <p:boldItalic r:id="rId58"/>
    </p:embeddedFont>
    <p:embeddedFont>
      <p:font typeface="Roboto"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5mi2Fa5WDQiTP/8ohdRYB/5Dc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9A043B-7F35-4A3A-83DA-5F50DBC71040}">
  <a:tblStyle styleId="{6D9A043B-7F35-4A3A-83DA-5F50DBC710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4e3e8742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74e3e87426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2e550b1d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Next, we will get into the design of our prototype that we created.</a:t>
            </a:r>
            <a:endParaRPr/>
          </a:p>
        </p:txBody>
      </p:sp>
      <p:sp>
        <p:nvSpPr>
          <p:cNvPr id="207" name="Google Shape;207;g52e550b1d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4e3e87426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basically how the data flows through the system for the prototype. </a:t>
            </a:r>
            <a:endParaRPr/>
          </a:p>
          <a:p>
            <a:pPr marL="0" lvl="0" indent="0" algn="l" rtl="0">
              <a:lnSpc>
                <a:spcPct val="100000"/>
              </a:lnSpc>
              <a:spcBef>
                <a:spcPts val="0"/>
              </a:spcBef>
              <a:spcAft>
                <a:spcPts val="0"/>
              </a:spcAft>
              <a:buSzPts val="1100"/>
              <a:buNone/>
            </a:pPr>
            <a:r>
              <a:rPr lang="en-US"/>
              <a:t>Data is captured on the black box and stored to the SD card. </a:t>
            </a:r>
            <a:endParaRPr/>
          </a:p>
          <a:p>
            <a:pPr marL="0" lvl="0" indent="0" algn="l" rtl="0">
              <a:lnSpc>
                <a:spcPct val="100000"/>
              </a:lnSpc>
              <a:spcBef>
                <a:spcPts val="0"/>
              </a:spcBef>
              <a:spcAft>
                <a:spcPts val="0"/>
              </a:spcAft>
              <a:buSzPts val="1100"/>
              <a:buNone/>
            </a:pPr>
            <a:r>
              <a:rPr lang="en-US"/>
              <a:t>From here, the data is parsed on the server, processed, and sent to the database.</a:t>
            </a:r>
            <a:endParaRPr/>
          </a:p>
          <a:p>
            <a:pPr marL="0" lvl="0" indent="0" algn="l" rtl="0">
              <a:lnSpc>
                <a:spcPct val="100000"/>
              </a:lnSpc>
              <a:spcBef>
                <a:spcPts val="0"/>
              </a:spcBef>
              <a:spcAft>
                <a:spcPts val="0"/>
              </a:spcAft>
              <a:buSzPts val="1100"/>
              <a:buNone/>
            </a:pPr>
            <a:r>
              <a:rPr lang="en-US"/>
              <a:t>Once in the database, the front-end can get ahold of the stored IRI values and display them for the users.</a:t>
            </a:r>
            <a:endParaRPr/>
          </a:p>
        </p:txBody>
      </p:sp>
      <p:sp>
        <p:nvSpPr>
          <p:cNvPr id="214" name="Google Shape;214;g74e3e87426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acd004266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7acd00426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5066e3fa0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75066e3fa0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acd004266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7acd004266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back-end was made to be functional on an Azure Web Server running Apache.</a:t>
            </a:r>
            <a:endParaRPr/>
          </a:p>
          <a:p>
            <a:pPr marL="0" lvl="0" indent="0" algn="l" rtl="0">
              <a:lnSpc>
                <a:spcPct val="100000"/>
              </a:lnSpc>
              <a:spcBef>
                <a:spcPts val="0"/>
              </a:spcBef>
              <a:spcAft>
                <a:spcPts val="0"/>
              </a:spcAft>
              <a:buSzPts val="1100"/>
              <a:buNone/>
            </a:pPr>
            <a:r>
              <a:rPr lang="en-US"/>
              <a:t>This Azure server included a Node service to control the data and a MySQL database to store the data.</a:t>
            </a:r>
            <a:endParaRPr/>
          </a:p>
          <a:p>
            <a:pPr marL="0" lvl="0" indent="0" algn="l" rtl="0">
              <a:lnSpc>
                <a:spcPct val="100000"/>
              </a:lnSpc>
              <a:spcBef>
                <a:spcPts val="0"/>
              </a:spcBef>
              <a:spcAft>
                <a:spcPts val="0"/>
              </a:spcAft>
              <a:buSzPts val="1100"/>
              <a:buNone/>
            </a:pPr>
            <a:r>
              <a:rPr lang="en-US"/>
              <a:t>After a file is uploaded, the parser would parse it to a readable format for the data processing.</a:t>
            </a:r>
            <a:endParaRPr/>
          </a:p>
          <a:p>
            <a:pPr marL="0" lvl="0" indent="0" algn="l" rtl="0">
              <a:lnSpc>
                <a:spcPct val="100000"/>
              </a:lnSpc>
              <a:spcBef>
                <a:spcPts val="0"/>
              </a:spcBef>
              <a:spcAft>
                <a:spcPts val="0"/>
              </a:spcAft>
              <a:buSzPts val="1100"/>
              <a:buNone/>
            </a:pPr>
            <a:r>
              <a:rPr lang="en-US"/>
              <a:t>After parsing, the data is given to the DataController which feeds the integration and the IRI calculation. </a:t>
            </a:r>
            <a:endParaRPr/>
          </a:p>
          <a:p>
            <a:pPr marL="0" lvl="0" indent="0" algn="l" rtl="0">
              <a:lnSpc>
                <a:spcPct val="100000"/>
              </a:lnSpc>
              <a:spcBef>
                <a:spcPts val="0"/>
              </a:spcBef>
              <a:spcAft>
                <a:spcPts val="0"/>
              </a:spcAft>
              <a:buSzPts val="1100"/>
              <a:buNone/>
            </a:pPr>
            <a:r>
              <a:rPr lang="en-US"/>
              <a:t>The data is first given to the DataIntegration module where it is integrated from accelerometer data to positional profile.</a:t>
            </a:r>
            <a:endParaRPr/>
          </a:p>
          <a:p>
            <a:pPr marL="0" lvl="0" indent="0" algn="l" rtl="0">
              <a:lnSpc>
                <a:spcPct val="100000"/>
              </a:lnSpc>
              <a:spcBef>
                <a:spcPts val="0"/>
              </a:spcBef>
              <a:spcAft>
                <a:spcPts val="0"/>
              </a:spcAft>
              <a:buSzPts val="1100"/>
              <a:buNone/>
            </a:pPr>
            <a:r>
              <a:rPr lang="en-US"/>
              <a:t>During the integration, we also used a kalman filter to filter the data to reduce noise and quadratic integration error.</a:t>
            </a:r>
            <a:endParaRPr/>
          </a:p>
          <a:p>
            <a:pPr marL="0" lvl="0" indent="0" algn="l" rtl="0">
              <a:lnSpc>
                <a:spcPct val="100000"/>
              </a:lnSpc>
              <a:spcBef>
                <a:spcPts val="0"/>
              </a:spcBef>
              <a:spcAft>
                <a:spcPts val="0"/>
              </a:spcAft>
              <a:buSzPts val="1100"/>
              <a:buNone/>
            </a:pPr>
            <a:r>
              <a:rPr lang="en-US"/>
              <a:t>The positional profiles then go to the IRI calculation module which gets the IRI value.</a:t>
            </a:r>
            <a:endParaRPr/>
          </a:p>
          <a:p>
            <a:pPr marL="0" lvl="0" indent="0" algn="l" rtl="0">
              <a:lnSpc>
                <a:spcPct val="100000"/>
              </a:lnSpc>
              <a:spcBef>
                <a:spcPts val="0"/>
              </a:spcBef>
              <a:spcAft>
                <a:spcPts val="0"/>
              </a:spcAft>
              <a:buSzPts val="1100"/>
              <a:buNone/>
            </a:pPr>
            <a:r>
              <a:rPr lang="en-US"/>
              <a:t>The controller then throws this data along with gps coordinates and speed into the database.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c6c95ca3b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6c6c95ca3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front-end is essential to upload the files from the SD card on the Arduino. It is created in a way to allow for multiple uploads at one time as well.</a:t>
            </a:r>
            <a:endParaRPr/>
          </a:p>
          <a:p>
            <a:pPr marL="0" lvl="0" indent="0" algn="l" rtl="0">
              <a:lnSpc>
                <a:spcPct val="100000"/>
              </a:lnSpc>
              <a:spcBef>
                <a:spcPts val="0"/>
              </a:spcBef>
              <a:spcAft>
                <a:spcPts val="0"/>
              </a:spcAft>
              <a:buSzPts val="1100"/>
              <a:buNone/>
            </a:pPr>
            <a:r>
              <a:rPr lang="en-US"/>
              <a:t>I used a publicly available component as a dependency for the file selection process called react-files. This just allows to drag and drop files or to click on it and get presented with a file explorer to locate the file.</a:t>
            </a:r>
            <a:endParaRPr/>
          </a:p>
          <a:p>
            <a:pPr marL="0" lvl="0" indent="0" algn="l" rtl="0">
              <a:lnSpc>
                <a:spcPct val="100000"/>
              </a:lnSpc>
              <a:spcBef>
                <a:spcPts val="0"/>
              </a:spcBef>
              <a:spcAft>
                <a:spcPts val="0"/>
              </a:spcAft>
              <a:buSzPts val="1100"/>
              <a:buNone/>
            </a:pPr>
            <a:r>
              <a:rPr lang="en-US"/>
              <a:t>There is also a table on here that just contains everything that is stored in the database. This data would be mapped out with a map api, but we were unable to achieve this goal in time. It was a stretched goal that we had in the initial planning phase that we were going to get to if we got the main requirement done early.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5066e3fa0_1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75066e3fa0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acd004266_1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7acd004266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For the integration testing, we first made sure the hardware would integrate together file. So we tested the shields individually and then all together before we made any soldering decisions.</a:t>
            </a:r>
            <a:endParaRPr/>
          </a:p>
          <a:p>
            <a:pPr marL="0" lvl="0" indent="0" algn="l" rtl="0">
              <a:lnSpc>
                <a:spcPct val="100000"/>
              </a:lnSpc>
              <a:spcBef>
                <a:spcPts val="0"/>
              </a:spcBef>
              <a:spcAft>
                <a:spcPts val="0"/>
              </a:spcAft>
              <a:buSzPts val="1100"/>
              <a:buNone/>
            </a:pPr>
            <a:r>
              <a:rPr lang="en-US"/>
              <a:t>To make sure that the arduino code would integrate with the backend, we made sure that the files stored on the SD card were compatible with the backend for every change we made.</a:t>
            </a:r>
            <a:endParaRPr/>
          </a:p>
          <a:p>
            <a:pPr marL="0" lvl="0" indent="0" algn="l" rtl="0">
              <a:lnSpc>
                <a:spcPct val="100000"/>
              </a:lnSpc>
              <a:spcBef>
                <a:spcPts val="0"/>
              </a:spcBef>
              <a:spcAft>
                <a:spcPts val="0"/>
              </a:spcAft>
              <a:buSzPts val="1100"/>
              <a:buNone/>
            </a:pPr>
            <a:r>
              <a:rPr lang="en-US"/>
              <a:t>Postman was also used for the backend to make sure that the API worked as intended and responded with the correct results.</a:t>
            </a:r>
            <a:endParaRPr/>
          </a:p>
          <a:p>
            <a:pPr marL="0" lvl="0" indent="0" algn="l" rtl="0">
              <a:lnSpc>
                <a:spcPct val="100000"/>
              </a:lnSpc>
              <a:spcBef>
                <a:spcPts val="0"/>
              </a:spcBef>
              <a:spcAft>
                <a:spcPts val="0"/>
              </a:spcAft>
              <a:buSzPts val="1100"/>
              <a:buNone/>
            </a:pPr>
            <a:r>
              <a:rPr lang="en-US"/>
              <a:t>The front-end client was primarily tested to make sure that the data and http requests were working as intended and that there was no loss of data when transering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acd004266_3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7acd004266_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2e550b1d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52e550b1d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4e3e87426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282" name="Google Shape;282;g74e3e87426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2e550b1df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291" name="Google Shape;291;g52e550b1df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5066e3fa0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302" name="Google Shape;302;g75066e3fa0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5066e3fa0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310" name="Google Shape;310;g75066e3fa0_1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2e550b1df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2e550b1d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2e550b1d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Now we will go into some conclusive remarks about the project.</a:t>
            </a:r>
            <a:endParaRPr/>
          </a:p>
        </p:txBody>
      </p:sp>
      <p:sp>
        <p:nvSpPr>
          <p:cNvPr id="326" name="Google Shape;326;g52e550b1df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4e3e87426_2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4e3e87426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learned that the gprs was tricky to get going. The body of the http requests were always blank and we could not find another library that was compatible with our hardware.</a:t>
            </a:r>
            <a:endParaRPr/>
          </a:p>
          <a:p>
            <a:pPr marL="0" lvl="0" indent="0" algn="l" rtl="0">
              <a:spcBef>
                <a:spcPts val="0"/>
              </a:spcBef>
              <a:spcAft>
                <a:spcPts val="0"/>
              </a:spcAft>
              <a:buNone/>
            </a:pPr>
            <a:r>
              <a:rPr lang="en-US"/>
              <a:t>The budget components may also lack some critical features that we need for more precise calculations. specifically components such as the accelerometer with dynamic collaboration, gps device, and especially the gsm module with only having 2g speeds. </a:t>
            </a:r>
            <a:endParaRPr/>
          </a:p>
          <a:p>
            <a:pPr marL="0" lvl="0" indent="0" algn="l" rtl="0">
              <a:spcBef>
                <a:spcPts val="0"/>
              </a:spcBef>
              <a:spcAft>
                <a:spcPts val="0"/>
              </a:spcAft>
              <a:buNone/>
            </a:pPr>
            <a:r>
              <a:rPr lang="en-US"/>
              <a:t>We may also need to tweak many of the filtering parameters that we are currently using such as what is considered out of bounds via the XY acceleration as well as the kalman filter with its noise level. We would definitely need some real world data to test against to make sure that it is accurate.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341" name="Google Shape;34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b7959d66f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7b7959d66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501996a4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7501996a42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2e550b1d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52e550b1df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501996a4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7501996a42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501996a4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7501996a42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acd0042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7acd0042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acd00426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7acd00426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c6c95ca3b_1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6c6c95ca3b_1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5066e3fa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410" name="Google Shape;410;g75066e3fa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5066e3fa0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417" name="Google Shape;417;g75066e3fa0_1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5066e3fa0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425" name="Google Shape;425;g75066e3fa0_1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5066e3fa0_2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5066e3fa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e550b1df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Our project was tailored to the Iowa Department of Transportation.</a:t>
            </a:r>
            <a:endParaRPr/>
          </a:p>
          <a:p>
            <a:pPr marL="0" lvl="0" indent="0" algn="l" rtl="0">
              <a:lnSpc>
                <a:spcPct val="100000"/>
              </a:lnSpc>
              <a:spcBef>
                <a:spcPts val="0"/>
              </a:spcBef>
              <a:spcAft>
                <a:spcPts val="0"/>
              </a:spcAft>
              <a:buSzPts val="1100"/>
              <a:buNone/>
            </a:pPr>
            <a:r>
              <a:rPr lang="en-US"/>
              <a:t>Main emphasis is on the roughness of roads and creating a cheaper device to put in the fleet of vehicles that complies with the IRI standard.</a:t>
            </a:r>
            <a:endParaRPr/>
          </a:p>
          <a:p>
            <a:pPr marL="0" lvl="0" indent="0" algn="l" rtl="0">
              <a:lnSpc>
                <a:spcPct val="100000"/>
              </a:lnSpc>
              <a:spcBef>
                <a:spcPts val="0"/>
              </a:spcBef>
              <a:spcAft>
                <a:spcPts val="0"/>
              </a:spcAft>
              <a:buSzPts val="1100"/>
              <a:buNone/>
            </a:pPr>
            <a:r>
              <a:rPr lang="en-US"/>
              <a:t>To do this, we used h a microcontroller to place in the vehicles. This is a black box.</a:t>
            </a:r>
            <a:endParaRPr/>
          </a:p>
          <a:p>
            <a:pPr marL="0" lvl="0" indent="0" algn="l" rtl="0">
              <a:lnSpc>
                <a:spcPct val="100000"/>
              </a:lnSpc>
              <a:spcBef>
                <a:spcPts val="0"/>
              </a:spcBef>
              <a:spcAft>
                <a:spcPts val="0"/>
              </a:spcAft>
              <a:buSzPts val="1100"/>
              <a:buNone/>
            </a:pPr>
            <a:r>
              <a:rPr lang="en-US"/>
              <a:t>Software needs to be able to capture data from the shields on the arduino and integrate the data with the standard. This data will then need to be stored to be able to use later and display to users.</a:t>
            </a:r>
            <a:endParaRPr/>
          </a:p>
        </p:txBody>
      </p:sp>
      <p:sp>
        <p:nvSpPr>
          <p:cNvPr id="150" name="Google Shape;150;g52e550b1df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2e550b1df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52e550b1df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c6c95ca3b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6c6c95ca3b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2e550b1df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2e550b1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They dont work together, require the same pins/power</a:t>
            </a:r>
            <a:endParaRPr/>
          </a:p>
          <a:p>
            <a:pPr marL="0" lvl="0" indent="0" algn="l" rtl="0">
              <a:spcBef>
                <a:spcPts val="0"/>
              </a:spcBef>
              <a:spcAft>
                <a:spcPts val="0"/>
              </a:spcAft>
              <a:buNone/>
            </a:pPr>
            <a:r>
              <a:rPr lang="en-US"/>
              <a:t>Code is not modular</a:t>
            </a:r>
            <a:endParaRPr/>
          </a:p>
          <a:p>
            <a:pPr marL="0" lvl="0" indent="0" algn="l" rtl="0">
              <a:spcBef>
                <a:spcPts val="0"/>
              </a:spcBef>
              <a:spcAft>
                <a:spcPts val="0"/>
              </a:spcAft>
              <a:buNone/>
            </a:pPr>
            <a:r>
              <a:rPr lang="en-US"/>
              <a:t>write speeds slow</a:t>
            </a:r>
            <a:endParaRPr/>
          </a:p>
          <a:p>
            <a:pPr marL="0" lvl="0" indent="0" algn="l" rtl="0">
              <a:spcBef>
                <a:spcPts val="0"/>
              </a:spcBef>
              <a:spcAft>
                <a:spcPts val="0"/>
              </a:spcAft>
              <a:buNone/>
            </a:pPr>
            <a:r>
              <a:rPr lang="en-US"/>
              <a:t>Data inaccuracy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2e550b1d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2e550b1d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g6c6c95ca3b_1_65"/>
          <p:cNvSpPr/>
          <p:nvPr/>
        </p:nvSpPr>
        <p:spPr>
          <a:xfrm>
            <a:off x="-167" y="0"/>
            <a:ext cx="12192028"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g6c6c95ca3b_1_65"/>
          <p:cNvSpPr txBox="1">
            <a:spLocks noGrp="1"/>
          </p:cNvSpPr>
          <p:nvPr>
            <p:ph type="ctrTitle"/>
          </p:nvPr>
        </p:nvSpPr>
        <p:spPr>
          <a:xfrm>
            <a:off x="415600" y="719633"/>
            <a:ext cx="11360700" cy="17100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 name="Google Shape;12;g6c6c95ca3b_1_65"/>
          <p:cNvSpPr txBox="1">
            <a:spLocks noGrp="1"/>
          </p:cNvSpPr>
          <p:nvPr>
            <p:ph type="subTitle" idx="1"/>
          </p:nvPr>
        </p:nvSpPr>
        <p:spPr>
          <a:xfrm>
            <a:off x="415600" y="2504747"/>
            <a:ext cx="5656800" cy="9843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2"/>
              </a:buClr>
              <a:buSzPts val="2100"/>
              <a:buNone/>
              <a:defRPr sz="2100">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13" name="Google Shape;13;g6c6c95ca3b_1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6c6c95ca3b_1_106"/>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6c6c95ca3b_1_106"/>
          <p:cNvSpPr txBox="1">
            <a:spLocks noGrp="1"/>
          </p:cNvSpPr>
          <p:nvPr>
            <p:ph type="body" idx="1"/>
          </p:nvPr>
        </p:nvSpPr>
        <p:spPr>
          <a:xfrm>
            <a:off x="415600" y="6028533"/>
            <a:ext cx="10639200" cy="6141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a:endParaRPr/>
          </a:p>
        </p:txBody>
      </p:sp>
      <p:sp>
        <p:nvSpPr>
          <p:cNvPr id="59" name="Google Shape;59;g6c6c95ca3b_1_10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0"/>
        <p:cNvGrpSpPr/>
        <p:nvPr/>
      </p:nvGrpSpPr>
      <p:grpSpPr>
        <a:xfrm>
          <a:off x="0" y="0"/>
          <a:ext cx="0" cy="0"/>
          <a:chOff x="0" y="0"/>
          <a:chExt cx="0" cy="0"/>
        </a:xfrm>
      </p:grpSpPr>
      <p:sp>
        <p:nvSpPr>
          <p:cNvPr id="61" name="Google Shape;61;g6c6c95ca3b_1_110"/>
          <p:cNvSpPr txBox="1">
            <a:spLocks noGrp="1"/>
          </p:cNvSpPr>
          <p:nvPr>
            <p:ph type="title" hasCustomPrompt="1"/>
          </p:nvPr>
        </p:nvSpPr>
        <p:spPr>
          <a:xfrm>
            <a:off x="415667" y="1108233"/>
            <a:ext cx="7113300" cy="16596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13300"/>
              <a:buNone/>
              <a:defRPr sz="13300">
                <a:solidFill>
                  <a:schemeClr val="lt1"/>
                </a:solidFill>
              </a:defRPr>
            </a:lvl1pPr>
            <a:lvl2pPr lvl="1" algn="l">
              <a:lnSpc>
                <a:spcPct val="100000"/>
              </a:lnSpc>
              <a:spcBef>
                <a:spcPts val="0"/>
              </a:spcBef>
              <a:spcAft>
                <a:spcPts val="0"/>
              </a:spcAft>
              <a:buClr>
                <a:schemeClr val="lt1"/>
              </a:buClr>
              <a:buSzPts val="13300"/>
              <a:buNone/>
              <a:defRPr sz="13300">
                <a:solidFill>
                  <a:schemeClr val="lt1"/>
                </a:solidFill>
              </a:defRPr>
            </a:lvl2pPr>
            <a:lvl3pPr lvl="2" algn="l">
              <a:lnSpc>
                <a:spcPct val="100000"/>
              </a:lnSpc>
              <a:spcBef>
                <a:spcPts val="0"/>
              </a:spcBef>
              <a:spcAft>
                <a:spcPts val="0"/>
              </a:spcAft>
              <a:buClr>
                <a:schemeClr val="lt1"/>
              </a:buClr>
              <a:buSzPts val="13300"/>
              <a:buNone/>
              <a:defRPr sz="13300">
                <a:solidFill>
                  <a:schemeClr val="lt1"/>
                </a:solidFill>
              </a:defRPr>
            </a:lvl3pPr>
            <a:lvl4pPr lvl="3" algn="l">
              <a:lnSpc>
                <a:spcPct val="100000"/>
              </a:lnSpc>
              <a:spcBef>
                <a:spcPts val="0"/>
              </a:spcBef>
              <a:spcAft>
                <a:spcPts val="0"/>
              </a:spcAft>
              <a:buClr>
                <a:schemeClr val="lt1"/>
              </a:buClr>
              <a:buSzPts val="13300"/>
              <a:buNone/>
              <a:defRPr sz="13300">
                <a:solidFill>
                  <a:schemeClr val="lt1"/>
                </a:solidFill>
              </a:defRPr>
            </a:lvl4pPr>
            <a:lvl5pPr lvl="4" algn="l">
              <a:lnSpc>
                <a:spcPct val="100000"/>
              </a:lnSpc>
              <a:spcBef>
                <a:spcPts val="0"/>
              </a:spcBef>
              <a:spcAft>
                <a:spcPts val="0"/>
              </a:spcAft>
              <a:buClr>
                <a:schemeClr val="lt1"/>
              </a:buClr>
              <a:buSzPts val="13300"/>
              <a:buNone/>
              <a:defRPr sz="13300">
                <a:solidFill>
                  <a:schemeClr val="lt1"/>
                </a:solidFill>
              </a:defRPr>
            </a:lvl5pPr>
            <a:lvl6pPr lvl="5" algn="l">
              <a:lnSpc>
                <a:spcPct val="100000"/>
              </a:lnSpc>
              <a:spcBef>
                <a:spcPts val="0"/>
              </a:spcBef>
              <a:spcAft>
                <a:spcPts val="0"/>
              </a:spcAft>
              <a:buClr>
                <a:schemeClr val="lt1"/>
              </a:buClr>
              <a:buSzPts val="13300"/>
              <a:buNone/>
              <a:defRPr sz="13300">
                <a:solidFill>
                  <a:schemeClr val="lt1"/>
                </a:solidFill>
              </a:defRPr>
            </a:lvl6pPr>
            <a:lvl7pPr lvl="6" algn="l">
              <a:lnSpc>
                <a:spcPct val="100000"/>
              </a:lnSpc>
              <a:spcBef>
                <a:spcPts val="0"/>
              </a:spcBef>
              <a:spcAft>
                <a:spcPts val="0"/>
              </a:spcAft>
              <a:buClr>
                <a:schemeClr val="lt1"/>
              </a:buClr>
              <a:buSzPts val="13300"/>
              <a:buNone/>
              <a:defRPr sz="13300">
                <a:solidFill>
                  <a:schemeClr val="lt1"/>
                </a:solidFill>
              </a:defRPr>
            </a:lvl7pPr>
            <a:lvl8pPr lvl="7" algn="l">
              <a:lnSpc>
                <a:spcPct val="100000"/>
              </a:lnSpc>
              <a:spcBef>
                <a:spcPts val="0"/>
              </a:spcBef>
              <a:spcAft>
                <a:spcPts val="0"/>
              </a:spcAft>
              <a:buClr>
                <a:schemeClr val="lt1"/>
              </a:buClr>
              <a:buSzPts val="13300"/>
              <a:buNone/>
              <a:defRPr sz="13300">
                <a:solidFill>
                  <a:schemeClr val="lt1"/>
                </a:solidFill>
              </a:defRPr>
            </a:lvl8pPr>
            <a:lvl9pPr lvl="8" algn="l">
              <a:lnSpc>
                <a:spcPct val="100000"/>
              </a:lnSpc>
              <a:spcBef>
                <a:spcPts val="0"/>
              </a:spcBef>
              <a:spcAft>
                <a:spcPts val="0"/>
              </a:spcAft>
              <a:buClr>
                <a:schemeClr val="lt1"/>
              </a:buClr>
              <a:buSzPts val="13300"/>
              <a:buNone/>
              <a:defRPr sz="13300">
                <a:solidFill>
                  <a:schemeClr val="lt1"/>
                </a:solidFill>
              </a:defRPr>
            </a:lvl9pPr>
          </a:lstStyle>
          <a:p>
            <a:r>
              <a:t>xx%</a:t>
            </a:r>
          </a:p>
        </p:txBody>
      </p:sp>
      <p:sp>
        <p:nvSpPr>
          <p:cNvPr id="62" name="Google Shape;62;g6c6c95ca3b_1_110"/>
          <p:cNvSpPr txBox="1">
            <a:spLocks noGrp="1"/>
          </p:cNvSpPr>
          <p:nvPr>
            <p:ph type="body" idx="1"/>
          </p:nvPr>
        </p:nvSpPr>
        <p:spPr>
          <a:xfrm>
            <a:off x="415600" y="2828567"/>
            <a:ext cx="7113300" cy="12567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Clr>
                <a:schemeClr val="accent2"/>
              </a:buClr>
              <a:buSzPts val="1700"/>
              <a:buChar char="●"/>
              <a:defRPr>
                <a:solidFill>
                  <a:schemeClr val="accent2"/>
                </a:solidFill>
              </a:defRPr>
            </a:lvl1pPr>
            <a:lvl2pPr marL="914400" lvl="1" indent="-323850" algn="l">
              <a:lnSpc>
                <a:spcPct val="115000"/>
              </a:lnSpc>
              <a:spcBef>
                <a:spcPts val="2100"/>
              </a:spcBef>
              <a:spcAft>
                <a:spcPts val="0"/>
              </a:spcAft>
              <a:buClr>
                <a:schemeClr val="accent2"/>
              </a:buClr>
              <a:buSzPts val="1500"/>
              <a:buChar char="○"/>
              <a:defRPr>
                <a:solidFill>
                  <a:schemeClr val="accent2"/>
                </a:solidFill>
              </a:defRPr>
            </a:lvl2pPr>
            <a:lvl3pPr marL="1371600" lvl="2" indent="-323850" algn="l">
              <a:lnSpc>
                <a:spcPct val="115000"/>
              </a:lnSpc>
              <a:spcBef>
                <a:spcPts val="2100"/>
              </a:spcBef>
              <a:spcAft>
                <a:spcPts val="0"/>
              </a:spcAft>
              <a:buClr>
                <a:schemeClr val="accent2"/>
              </a:buClr>
              <a:buSzPts val="1500"/>
              <a:buChar char="■"/>
              <a:defRPr>
                <a:solidFill>
                  <a:schemeClr val="accent2"/>
                </a:solidFill>
              </a:defRPr>
            </a:lvl3pPr>
            <a:lvl4pPr marL="1828800" lvl="3" indent="-323850" algn="l">
              <a:lnSpc>
                <a:spcPct val="115000"/>
              </a:lnSpc>
              <a:spcBef>
                <a:spcPts val="2100"/>
              </a:spcBef>
              <a:spcAft>
                <a:spcPts val="0"/>
              </a:spcAft>
              <a:buClr>
                <a:schemeClr val="accent2"/>
              </a:buClr>
              <a:buSzPts val="1500"/>
              <a:buChar char="●"/>
              <a:defRPr>
                <a:solidFill>
                  <a:schemeClr val="accent2"/>
                </a:solidFill>
              </a:defRPr>
            </a:lvl4pPr>
            <a:lvl5pPr marL="2286000" lvl="4" indent="-323850" algn="l">
              <a:lnSpc>
                <a:spcPct val="115000"/>
              </a:lnSpc>
              <a:spcBef>
                <a:spcPts val="2100"/>
              </a:spcBef>
              <a:spcAft>
                <a:spcPts val="0"/>
              </a:spcAft>
              <a:buClr>
                <a:schemeClr val="accent2"/>
              </a:buClr>
              <a:buSzPts val="1500"/>
              <a:buChar char="○"/>
              <a:defRPr>
                <a:solidFill>
                  <a:schemeClr val="accent2"/>
                </a:solidFill>
              </a:defRPr>
            </a:lvl5pPr>
            <a:lvl6pPr marL="2743200" lvl="5" indent="-323850" algn="l">
              <a:lnSpc>
                <a:spcPct val="115000"/>
              </a:lnSpc>
              <a:spcBef>
                <a:spcPts val="2100"/>
              </a:spcBef>
              <a:spcAft>
                <a:spcPts val="0"/>
              </a:spcAft>
              <a:buClr>
                <a:schemeClr val="accent2"/>
              </a:buClr>
              <a:buSzPts val="1500"/>
              <a:buChar char="■"/>
              <a:defRPr>
                <a:solidFill>
                  <a:schemeClr val="accent2"/>
                </a:solidFill>
              </a:defRPr>
            </a:lvl6pPr>
            <a:lvl7pPr marL="3200400" lvl="6" indent="-323850" algn="l">
              <a:lnSpc>
                <a:spcPct val="115000"/>
              </a:lnSpc>
              <a:spcBef>
                <a:spcPts val="2100"/>
              </a:spcBef>
              <a:spcAft>
                <a:spcPts val="0"/>
              </a:spcAft>
              <a:buClr>
                <a:schemeClr val="accent2"/>
              </a:buClr>
              <a:buSzPts val="1500"/>
              <a:buChar char="●"/>
              <a:defRPr>
                <a:solidFill>
                  <a:schemeClr val="accent2"/>
                </a:solidFill>
              </a:defRPr>
            </a:lvl7pPr>
            <a:lvl8pPr marL="3657600" lvl="7" indent="-323850" algn="l">
              <a:lnSpc>
                <a:spcPct val="115000"/>
              </a:lnSpc>
              <a:spcBef>
                <a:spcPts val="2100"/>
              </a:spcBef>
              <a:spcAft>
                <a:spcPts val="0"/>
              </a:spcAft>
              <a:buClr>
                <a:schemeClr val="accent2"/>
              </a:buClr>
              <a:buSzPts val="1500"/>
              <a:buChar char="○"/>
              <a:defRPr>
                <a:solidFill>
                  <a:schemeClr val="accent2"/>
                </a:solidFill>
              </a:defRPr>
            </a:lvl8pPr>
            <a:lvl9pPr marL="4114800" lvl="8" indent="-323850" algn="l">
              <a:lnSpc>
                <a:spcPct val="115000"/>
              </a:lnSpc>
              <a:spcBef>
                <a:spcPts val="2100"/>
              </a:spcBef>
              <a:spcAft>
                <a:spcPts val="2100"/>
              </a:spcAft>
              <a:buClr>
                <a:schemeClr val="accent2"/>
              </a:buClr>
              <a:buSzPts val="1500"/>
              <a:buChar char="■"/>
              <a:defRPr>
                <a:solidFill>
                  <a:schemeClr val="accent2"/>
                </a:solidFill>
              </a:defRPr>
            </a:lvl9pPr>
          </a:lstStyle>
          <a:p>
            <a:endParaRPr/>
          </a:p>
        </p:txBody>
      </p:sp>
      <p:sp>
        <p:nvSpPr>
          <p:cNvPr id="63" name="Google Shape;63;g6c6c95ca3b_1_1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6c6c95ca3b_1_1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70"/>
        <p:cNvGrpSpPr/>
        <p:nvPr/>
      </p:nvGrpSpPr>
      <p:grpSpPr>
        <a:xfrm>
          <a:off x="0" y="0"/>
          <a:ext cx="0" cy="0"/>
          <a:chOff x="0" y="0"/>
          <a:chExt cx="0" cy="0"/>
        </a:xfrm>
      </p:grpSpPr>
      <p:sp>
        <p:nvSpPr>
          <p:cNvPr id="71" name="Google Shape;71;g52e550b1df_0_143"/>
          <p:cNvSpPr/>
          <p:nvPr/>
        </p:nvSpPr>
        <p:spPr>
          <a:xfrm>
            <a:off x="-167"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2" name="Google Shape;72;g52e550b1df_0_143"/>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3" name="Google Shape;73;g52e550b1df_0_143"/>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100"/>
              <a:buNone/>
              <a:defRPr sz="2100">
                <a:solidFill>
                  <a:schemeClr val="lt2"/>
                </a:solidFill>
              </a:defRPr>
            </a:lvl1pPr>
            <a:lvl2pPr lvl="1" rtl="0">
              <a:lnSpc>
                <a:spcPct val="100000"/>
              </a:lnSpc>
              <a:spcBef>
                <a:spcPts val="0"/>
              </a:spcBef>
              <a:spcAft>
                <a:spcPts val="0"/>
              </a:spcAft>
              <a:buClr>
                <a:schemeClr val="lt2"/>
              </a:buClr>
              <a:buSzPts val="2100"/>
              <a:buNone/>
              <a:defRPr sz="2100">
                <a:solidFill>
                  <a:schemeClr val="lt2"/>
                </a:solidFill>
              </a:defRPr>
            </a:lvl2pPr>
            <a:lvl3pPr lvl="2" rtl="0">
              <a:lnSpc>
                <a:spcPct val="100000"/>
              </a:lnSpc>
              <a:spcBef>
                <a:spcPts val="0"/>
              </a:spcBef>
              <a:spcAft>
                <a:spcPts val="0"/>
              </a:spcAft>
              <a:buClr>
                <a:schemeClr val="lt2"/>
              </a:buClr>
              <a:buSzPts val="2100"/>
              <a:buNone/>
              <a:defRPr sz="2100">
                <a:solidFill>
                  <a:schemeClr val="lt2"/>
                </a:solidFill>
              </a:defRPr>
            </a:lvl3pPr>
            <a:lvl4pPr lvl="3" rtl="0">
              <a:lnSpc>
                <a:spcPct val="100000"/>
              </a:lnSpc>
              <a:spcBef>
                <a:spcPts val="0"/>
              </a:spcBef>
              <a:spcAft>
                <a:spcPts val="0"/>
              </a:spcAft>
              <a:buClr>
                <a:schemeClr val="lt2"/>
              </a:buClr>
              <a:buSzPts val="2100"/>
              <a:buNone/>
              <a:defRPr sz="2100">
                <a:solidFill>
                  <a:schemeClr val="lt2"/>
                </a:solidFill>
              </a:defRPr>
            </a:lvl4pPr>
            <a:lvl5pPr lvl="4" rtl="0">
              <a:lnSpc>
                <a:spcPct val="100000"/>
              </a:lnSpc>
              <a:spcBef>
                <a:spcPts val="0"/>
              </a:spcBef>
              <a:spcAft>
                <a:spcPts val="0"/>
              </a:spcAft>
              <a:buClr>
                <a:schemeClr val="lt2"/>
              </a:buClr>
              <a:buSzPts val="2100"/>
              <a:buNone/>
              <a:defRPr sz="2100">
                <a:solidFill>
                  <a:schemeClr val="lt2"/>
                </a:solidFill>
              </a:defRPr>
            </a:lvl5pPr>
            <a:lvl6pPr lvl="5" rtl="0">
              <a:lnSpc>
                <a:spcPct val="100000"/>
              </a:lnSpc>
              <a:spcBef>
                <a:spcPts val="0"/>
              </a:spcBef>
              <a:spcAft>
                <a:spcPts val="0"/>
              </a:spcAft>
              <a:buClr>
                <a:schemeClr val="lt2"/>
              </a:buClr>
              <a:buSzPts val="2100"/>
              <a:buNone/>
              <a:defRPr sz="2100">
                <a:solidFill>
                  <a:schemeClr val="lt2"/>
                </a:solidFill>
              </a:defRPr>
            </a:lvl6pPr>
            <a:lvl7pPr lvl="6" rtl="0">
              <a:lnSpc>
                <a:spcPct val="100000"/>
              </a:lnSpc>
              <a:spcBef>
                <a:spcPts val="0"/>
              </a:spcBef>
              <a:spcAft>
                <a:spcPts val="0"/>
              </a:spcAft>
              <a:buClr>
                <a:schemeClr val="lt2"/>
              </a:buClr>
              <a:buSzPts val="2100"/>
              <a:buNone/>
              <a:defRPr sz="2100">
                <a:solidFill>
                  <a:schemeClr val="lt2"/>
                </a:solidFill>
              </a:defRPr>
            </a:lvl7pPr>
            <a:lvl8pPr lvl="7" rtl="0">
              <a:lnSpc>
                <a:spcPct val="100000"/>
              </a:lnSpc>
              <a:spcBef>
                <a:spcPts val="0"/>
              </a:spcBef>
              <a:spcAft>
                <a:spcPts val="0"/>
              </a:spcAft>
              <a:buClr>
                <a:schemeClr val="lt2"/>
              </a:buClr>
              <a:buSzPts val="2100"/>
              <a:buNone/>
              <a:defRPr sz="2100">
                <a:solidFill>
                  <a:schemeClr val="lt2"/>
                </a:solidFill>
              </a:defRPr>
            </a:lvl8pPr>
            <a:lvl9pPr lvl="8" rtl="0">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74" name="Google Shape;74;g52e550b1df_0_1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75"/>
        <p:cNvGrpSpPr/>
        <p:nvPr/>
      </p:nvGrpSpPr>
      <p:grpSpPr>
        <a:xfrm>
          <a:off x="0" y="0"/>
          <a:ext cx="0" cy="0"/>
          <a:chOff x="0" y="0"/>
          <a:chExt cx="0" cy="0"/>
        </a:xfrm>
      </p:grpSpPr>
      <p:sp>
        <p:nvSpPr>
          <p:cNvPr id="76" name="Google Shape;76;g52e550b1df_0_148"/>
          <p:cNvSpPr/>
          <p:nvPr/>
        </p:nvSpPr>
        <p:spPr>
          <a:xfrm>
            <a:off x="0" y="64132"/>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7" name="Google Shape;77;g52e550b1df_0_148"/>
          <p:cNvSpPr/>
          <p:nvPr/>
        </p:nvSpPr>
        <p:spPr>
          <a:xfrm>
            <a:off x="0"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78" name="Google Shape;78;g52e550b1df_0_148"/>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g52e550b1df_0_1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52e550b1df_0_153"/>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g52e550b1df_0_153"/>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83" name="Google Shape;83;g52e550b1df_0_153"/>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84" name="Google Shape;84;g52e550b1df_0_153"/>
          <p:cNvSpPr txBox="1">
            <a:spLocks noGrp="1"/>
          </p:cNvSpPr>
          <p:nvPr>
            <p:ph type="title"/>
          </p:nvPr>
        </p:nvSpPr>
        <p:spPr>
          <a:xfrm>
            <a:off x="415633" y="667900"/>
            <a:ext cx="4941900" cy="3345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a:endParaRPr/>
          </a:p>
        </p:txBody>
      </p:sp>
      <p:sp>
        <p:nvSpPr>
          <p:cNvPr id="85" name="Google Shape;85;g52e550b1df_0_153"/>
          <p:cNvSpPr txBox="1">
            <a:spLocks noGrp="1"/>
          </p:cNvSpPr>
          <p:nvPr>
            <p:ph type="body" idx="1"/>
          </p:nvPr>
        </p:nvSpPr>
        <p:spPr>
          <a:xfrm>
            <a:off x="6192900" y="667900"/>
            <a:ext cx="5555100" cy="54648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86" name="Google Shape;86;g52e550b1df_0_1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
        <p:cNvGrpSpPr/>
        <p:nvPr/>
      </p:nvGrpSpPr>
      <p:grpSpPr>
        <a:xfrm>
          <a:off x="0" y="0"/>
          <a:ext cx="0" cy="0"/>
          <a:chOff x="0" y="0"/>
          <a:chExt cx="0" cy="0"/>
        </a:xfrm>
      </p:grpSpPr>
      <p:sp>
        <p:nvSpPr>
          <p:cNvPr id="88" name="Google Shape;88;g52e550b1df_0_160"/>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 name="Google Shape;89;g52e550b1df_0_160"/>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a:endParaRPr/>
          </a:p>
        </p:txBody>
      </p:sp>
      <p:sp>
        <p:nvSpPr>
          <p:cNvPr id="90" name="Google Shape;90;g52e550b1df_0_160"/>
          <p:cNvSpPr txBox="1">
            <a:spLocks noGrp="1"/>
          </p:cNvSpPr>
          <p:nvPr>
            <p:ph type="body" idx="1"/>
          </p:nvPr>
        </p:nvSpPr>
        <p:spPr>
          <a:xfrm>
            <a:off x="415600" y="2007600"/>
            <a:ext cx="5333100" cy="41016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91" name="Google Shape;91;g52e550b1df_0_160"/>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92" name="Google Shape;92;g52e550b1df_0_1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g52e550b1df_0_16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g52e550b1df_0_166"/>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a:endParaRPr/>
          </a:p>
        </p:txBody>
      </p:sp>
      <p:sp>
        <p:nvSpPr>
          <p:cNvPr id="96" name="Google Shape;96;g52e550b1df_0_1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g52e550b1df_0_170"/>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g52e550b1df_0_170"/>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a:endParaRPr/>
          </a:p>
        </p:txBody>
      </p:sp>
      <p:sp>
        <p:nvSpPr>
          <p:cNvPr id="100" name="Google Shape;100;g52e550b1df_0_170"/>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Clr>
                <a:schemeClr val="accent2"/>
              </a:buClr>
              <a:buSzPts val="1700"/>
              <a:buChar char="●"/>
              <a:defRPr>
                <a:solidFill>
                  <a:schemeClr val="accent2"/>
                </a:solidFill>
              </a:defRPr>
            </a:lvl1pPr>
            <a:lvl2pPr marL="914400" lvl="1" indent="-323850" rtl="0">
              <a:spcBef>
                <a:spcPts val="2100"/>
              </a:spcBef>
              <a:spcAft>
                <a:spcPts val="0"/>
              </a:spcAft>
              <a:buClr>
                <a:schemeClr val="accent2"/>
              </a:buClr>
              <a:buSzPts val="1500"/>
              <a:buChar char="○"/>
              <a:defRPr>
                <a:solidFill>
                  <a:schemeClr val="accent2"/>
                </a:solidFill>
              </a:defRPr>
            </a:lvl2pPr>
            <a:lvl3pPr marL="1371600" lvl="2" indent="-323850" rtl="0">
              <a:spcBef>
                <a:spcPts val="2100"/>
              </a:spcBef>
              <a:spcAft>
                <a:spcPts val="0"/>
              </a:spcAft>
              <a:buClr>
                <a:schemeClr val="accent2"/>
              </a:buClr>
              <a:buSzPts val="1500"/>
              <a:buChar char="■"/>
              <a:defRPr>
                <a:solidFill>
                  <a:schemeClr val="accent2"/>
                </a:solidFill>
              </a:defRPr>
            </a:lvl3pPr>
            <a:lvl4pPr marL="1828800" lvl="3" indent="-323850" rtl="0">
              <a:spcBef>
                <a:spcPts val="2100"/>
              </a:spcBef>
              <a:spcAft>
                <a:spcPts val="0"/>
              </a:spcAft>
              <a:buClr>
                <a:schemeClr val="accent2"/>
              </a:buClr>
              <a:buSzPts val="1500"/>
              <a:buChar char="●"/>
              <a:defRPr>
                <a:solidFill>
                  <a:schemeClr val="accent2"/>
                </a:solidFill>
              </a:defRPr>
            </a:lvl4pPr>
            <a:lvl5pPr marL="2286000" lvl="4" indent="-323850" rtl="0">
              <a:spcBef>
                <a:spcPts val="2100"/>
              </a:spcBef>
              <a:spcAft>
                <a:spcPts val="0"/>
              </a:spcAft>
              <a:buClr>
                <a:schemeClr val="accent2"/>
              </a:buClr>
              <a:buSzPts val="1500"/>
              <a:buChar char="○"/>
              <a:defRPr>
                <a:solidFill>
                  <a:schemeClr val="accent2"/>
                </a:solidFill>
              </a:defRPr>
            </a:lvl5pPr>
            <a:lvl6pPr marL="2743200" lvl="5" indent="-323850" rtl="0">
              <a:spcBef>
                <a:spcPts val="2100"/>
              </a:spcBef>
              <a:spcAft>
                <a:spcPts val="0"/>
              </a:spcAft>
              <a:buClr>
                <a:schemeClr val="accent2"/>
              </a:buClr>
              <a:buSzPts val="1500"/>
              <a:buChar char="■"/>
              <a:defRPr>
                <a:solidFill>
                  <a:schemeClr val="accent2"/>
                </a:solidFill>
              </a:defRPr>
            </a:lvl6pPr>
            <a:lvl7pPr marL="3200400" lvl="6" indent="-323850" rtl="0">
              <a:spcBef>
                <a:spcPts val="2100"/>
              </a:spcBef>
              <a:spcAft>
                <a:spcPts val="0"/>
              </a:spcAft>
              <a:buClr>
                <a:schemeClr val="accent2"/>
              </a:buClr>
              <a:buSzPts val="1500"/>
              <a:buChar char="●"/>
              <a:defRPr>
                <a:solidFill>
                  <a:schemeClr val="accent2"/>
                </a:solidFill>
              </a:defRPr>
            </a:lvl7pPr>
            <a:lvl8pPr marL="3657600" lvl="7" indent="-323850" rtl="0">
              <a:spcBef>
                <a:spcPts val="2100"/>
              </a:spcBef>
              <a:spcAft>
                <a:spcPts val="0"/>
              </a:spcAft>
              <a:buClr>
                <a:schemeClr val="accent2"/>
              </a:buClr>
              <a:buSzPts val="1500"/>
              <a:buChar char="○"/>
              <a:defRPr>
                <a:solidFill>
                  <a:schemeClr val="accent2"/>
                </a:solidFill>
              </a:defRPr>
            </a:lvl8pPr>
            <a:lvl9pPr marL="4114800" lvl="8" indent="-323850" rtl="0">
              <a:spcBef>
                <a:spcPts val="2100"/>
              </a:spcBef>
              <a:spcAft>
                <a:spcPts val="2100"/>
              </a:spcAft>
              <a:buClr>
                <a:schemeClr val="accent2"/>
              </a:buClr>
              <a:buSzPts val="1500"/>
              <a:buChar char="■"/>
              <a:defRPr>
                <a:solidFill>
                  <a:schemeClr val="accent2"/>
                </a:solidFill>
              </a:defRPr>
            </a:lvl9pPr>
          </a:lstStyle>
          <a:p>
            <a:endParaRPr/>
          </a:p>
        </p:txBody>
      </p:sp>
      <p:sp>
        <p:nvSpPr>
          <p:cNvPr id="101" name="Google Shape;101;g52e550b1df_0_1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2"/>
        <p:cNvGrpSpPr/>
        <p:nvPr/>
      </p:nvGrpSpPr>
      <p:grpSpPr>
        <a:xfrm>
          <a:off x="0" y="0"/>
          <a:ext cx="0" cy="0"/>
          <a:chOff x="0" y="0"/>
          <a:chExt cx="0" cy="0"/>
        </a:xfrm>
      </p:grpSpPr>
      <p:sp>
        <p:nvSpPr>
          <p:cNvPr id="103" name="Google Shape;103;g52e550b1df_0_175"/>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4" name="Google Shape;104;g52e550b1df_0_1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g6c6c95ca3b_1_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 name="Google Shape;16;g6c6c95ca3b_1_1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7" name="Google Shape;17;g6c6c95ca3b_1_1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g6c6c95ca3b_1_1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6c6c95ca3b_1_1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g52e550b1df_0_178"/>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52e550b1df_0_178"/>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3700"/>
              <a:buNone/>
              <a:defRPr>
                <a:solidFill>
                  <a:schemeClr val="lt1"/>
                </a:solidFill>
              </a:defRPr>
            </a:lvl1pPr>
            <a:lvl2pPr lvl="1" rtl="0">
              <a:spcBef>
                <a:spcPts val="0"/>
              </a:spcBef>
              <a:spcAft>
                <a:spcPts val="0"/>
              </a:spcAft>
              <a:buClr>
                <a:schemeClr val="lt1"/>
              </a:buClr>
              <a:buSzPts val="3700"/>
              <a:buNone/>
              <a:defRPr>
                <a:solidFill>
                  <a:schemeClr val="lt1"/>
                </a:solidFill>
              </a:defRPr>
            </a:lvl2pPr>
            <a:lvl3pPr lvl="2" rtl="0">
              <a:spcBef>
                <a:spcPts val="0"/>
              </a:spcBef>
              <a:spcAft>
                <a:spcPts val="0"/>
              </a:spcAft>
              <a:buClr>
                <a:schemeClr val="lt1"/>
              </a:buClr>
              <a:buSzPts val="3700"/>
              <a:buNone/>
              <a:defRPr>
                <a:solidFill>
                  <a:schemeClr val="lt1"/>
                </a:solidFill>
              </a:defRPr>
            </a:lvl3pPr>
            <a:lvl4pPr lvl="3" rtl="0">
              <a:spcBef>
                <a:spcPts val="0"/>
              </a:spcBef>
              <a:spcAft>
                <a:spcPts val="0"/>
              </a:spcAft>
              <a:buClr>
                <a:schemeClr val="lt1"/>
              </a:buClr>
              <a:buSzPts val="3700"/>
              <a:buNone/>
              <a:defRPr>
                <a:solidFill>
                  <a:schemeClr val="lt1"/>
                </a:solidFill>
              </a:defRPr>
            </a:lvl4pPr>
            <a:lvl5pPr lvl="4" rtl="0">
              <a:spcBef>
                <a:spcPts val="0"/>
              </a:spcBef>
              <a:spcAft>
                <a:spcPts val="0"/>
              </a:spcAft>
              <a:buClr>
                <a:schemeClr val="lt1"/>
              </a:buClr>
              <a:buSzPts val="3700"/>
              <a:buNone/>
              <a:defRPr>
                <a:solidFill>
                  <a:schemeClr val="lt1"/>
                </a:solidFill>
              </a:defRPr>
            </a:lvl5pPr>
            <a:lvl6pPr lvl="5" rtl="0">
              <a:spcBef>
                <a:spcPts val="0"/>
              </a:spcBef>
              <a:spcAft>
                <a:spcPts val="0"/>
              </a:spcAft>
              <a:buClr>
                <a:schemeClr val="lt1"/>
              </a:buClr>
              <a:buSzPts val="3700"/>
              <a:buNone/>
              <a:defRPr>
                <a:solidFill>
                  <a:schemeClr val="lt1"/>
                </a:solidFill>
              </a:defRPr>
            </a:lvl6pPr>
            <a:lvl7pPr lvl="6" rtl="0">
              <a:spcBef>
                <a:spcPts val="0"/>
              </a:spcBef>
              <a:spcAft>
                <a:spcPts val="0"/>
              </a:spcAft>
              <a:buClr>
                <a:schemeClr val="lt1"/>
              </a:buClr>
              <a:buSzPts val="3700"/>
              <a:buNone/>
              <a:defRPr>
                <a:solidFill>
                  <a:schemeClr val="lt1"/>
                </a:solidFill>
              </a:defRPr>
            </a:lvl7pPr>
            <a:lvl8pPr lvl="7" rtl="0">
              <a:spcBef>
                <a:spcPts val="0"/>
              </a:spcBef>
              <a:spcAft>
                <a:spcPts val="0"/>
              </a:spcAft>
              <a:buClr>
                <a:schemeClr val="lt1"/>
              </a:buClr>
              <a:buSzPts val="3700"/>
              <a:buNone/>
              <a:defRPr>
                <a:solidFill>
                  <a:schemeClr val="lt1"/>
                </a:solidFill>
              </a:defRPr>
            </a:lvl8pPr>
            <a:lvl9pPr lvl="8" rtl="0">
              <a:spcBef>
                <a:spcPts val="0"/>
              </a:spcBef>
              <a:spcAft>
                <a:spcPts val="0"/>
              </a:spcAft>
              <a:buClr>
                <a:schemeClr val="lt1"/>
              </a:buClr>
              <a:buSzPts val="3700"/>
              <a:buNone/>
              <a:defRPr>
                <a:solidFill>
                  <a:schemeClr val="lt1"/>
                </a:solidFill>
              </a:defRPr>
            </a:lvl9pPr>
          </a:lstStyle>
          <a:p>
            <a:endParaRPr/>
          </a:p>
        </p:txBody>
      </p:sp>
      <p:sp>
        <p:nvSpPr>
          <p:cNvPr id="108" name="Google Shape;108;g52e550b1df_0_178"/>
          <p:cNvSpPr txBox="1">
            <a:spLocks noGrp="1"/>
          </p:cNvSpPr>
          <p:nvPr>
            <p:ph type="subTitle" idx="1"/>
          </p:nvPr>
        </p:nvSpPr>
        <p:spPr>
          <a:xfrm>
            <a:off x="406400" y="3502300"/>
            <a:ext cx="4939200" cy="1235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accent2"/>
              </a:buClr>
              <a:buSzPts val="2100"/>
              <a:buNone/>
              <a:defRPr sz="2100">
                <a:solidFill>
                  <a:schemeClr val="accent2"/>
                </a:solidFill>
              </a:defRPr>
            </a:lvl1pPr>
            <a:lvl2pPr lvl="1" rtl="0">
              <a:lnSpc>
                <a:spcPct val="100000"/>
              </a:lnSpc>
              <a:spcBef>
                <a:spcPts val="0"/>
              </a:spcBef>
              <a:spcAft>
                <a:spcPts val="0"/>
              </a:spcAft>
              <a:buClr>
                <a:schemeClr val="accent2"/>
              </a:buClr>
              <a:buSzPts val="2100"/>
              <a:buNone/>
              <a:defRPr sz="2100">
                <a:solidFill>
                  <a:schemeClr val="accent2"/>
                </a:solidFill>
              </a:defRPr>
            </a:lvl2pPr>
            <a:lvl3pPr lvl="2" rtl="0">
              <a:lnSpc>
                <a:spcPct val="100000"/>
              </a:lnSpc>
              <a:spcBef>
                <a:spcPts val="0"/>
              </a:spcBef>
              <a:spcAft>
                <a:spcPts val="0"/>
              </a:spcAft>
              <a:buClr>
                <a:schemeClr val="accent2"/>
              </a:buClr>
              <a:buSzPts val="2100"/>
              <a:buNone/>
              <a:defRPr sz="2100">
                <a:solidFill>
                  <a:schemeClr val="accent2"/>
                </a:solidFill>
              </a:defRPr>
            </a:lvl3pPr>
            <a:lvl4pPr lvl="3" rtl="0">
              <a:lnSpc>
                <a:spcPct val="100000"/>
              </a:lnSpc>
              <a:spcBef>
                <a:spcPts val="0"/>
              </a:spcBef>
              <a:spcAft>
                <a:spcPts val="0"/>
              </a:spcAft>
              <a:buClr>
                <a:schemeClr val="accent2"/>
              </a:buClr>
              <a:buSzPts val="2100"/>
              <a:buNone/>
              <a:defRPr sz="2100">
                <a:solidFill>
                  <a:schemeClr val="accent2"/>
                </a:solidFill>
              </a:defRPr>
            </a:lvl4pPr>
            <a:lvl5pPr lvl="4" rtl="0">
              <a:lnSpc>
                <a:spcPct val="100000"/>
              </a:lnSpc>
              <a:spcBef>
                <a:spcPts val="0"/>
              </a:spcBef>
              <a:spcAft>
                <a:spcPts val="0"/>
              </a:spcAft>
              <a:buClr>
                <a:schemeClr val="accent2"/>
              </a:buClr>
              <a:buSzPts val="2100"/>
              <a:buNone/>
              <a:defRPr sz="2100">
                <a:solidFill>
                  <a:schemeClr val="accent2"/>
                </a:solidFill>
              </a:defRPr>
            </a:lvl5pPr>
            <a:lvl6pPr lvl="5" rtl="0">
              <a:lnSpc>
                <a:spcPct val="100000"/>
              </a:lnSpc>
              <a:spcBef>
                <a:spcPts val="0"/>
              </a:spcBef>
              <a:spcAft>
                <a:spcPts val="0"/>
              </a:spcAft>
              <a:buClr>
                <a:schemeClr val="accent2"/>
              </a:buClr>
              <a:buSzPts val="2100"/>
              <a:buNone/>
              <a:defRPr sz="2100">
                <a:solidFill>
                  <a:schemeClr val="accent2"/>
                </a:solidFill>
              </a:defRPr>
            </a:lvl6pPr>
            <a:lvl7pPr lvl="6" rtl="0">
              <a:lnSpc>
                <a:spcPct val="100000"/>
              </a:lnSpc>
              <a:spcBef>
                <a:spcPts val="0"/>
              </a:spcBef>
              <a:spcAft>
                <a:spcPts val="0"/>
              </a:spcAft>
              <a:buClr>
                <a:schemeClr val="accent2"/>
              </a:buClr>
              <a:buSzPts val="2100"/>
              <a:buNone/>
              <a:defRPr sz="2100">
                <a:solidFill>
                  <a:schemeClr val="accent2"/>
                </a:solidFill>
              </a:defRPr>
            </a:lvl7pPr>
            <a:lvl8pPr lvl="7" rtl="0">
              <a:lnSpc>
                <a:spcPct val="100000"/>
              </a:lnSpc>
              <a:spcBef>
                <a:spcPts val="0"/>
              </a:spcBef>
              <a:spcAft>
                <a:spcPts val="0"/>
              </a:spcAft>
              <a:buClr>
                <a:schemeClr val="accent2"/>
              </a:buClr>
              <a:buSzPts val="2100"/>
              <a:buNone/>
              <a:defRPr sz="2100">
                <a:solidFill>
                  <a:schemeClr val="accent2"/>
                </a:solidFill>
              </a:defRPr>
            </a:lvl8pPr>
            <a:lvl9pPr lvl="8"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09" name="Google Shape;109;g52e550b1df_0_178"/>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110" name="Google Shape;110;g52e550b1df_0_1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
        <p:cNvGrpSpPr/>
        <p:nvPr/>
      </p:nvGrpSpPr>
      <p:grpSpPr>
        <a:xfrm>
          <a:off x="0" y="0"/>
          <a:ext cx="0" cy="0"/>
          <a:chOff x="0" y="0"/>
          <a:chExt cx="0" cy="0"/>
        </a:xfrm>
      </p:grpSpPr>
      <p:sp>
        <p:nvSpPr>
          <p:cNvPr id="112" name="Google Shape;112;g52e550b1df_0_184"/>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52e550b1df_0_184"/>
          <p:cNvSpPr txBox="1">
            <a:spLocks noGrp="1"/>
          </p:cNvSpPr>
          <p:nvPr>
            <p:ph type="body" idx="1"/>
          </p:nvPr>
        </p:nvSpPr>
        <p:spPr>
          <a:xfrm>
            <a:off x="415600" y="6028533"/>
            <a:ext cx="10639200" cy="6141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a:endParaRPr/>
          </a:p>
        </p:txBody>
      </p:sp>
      <p:sp>
        <p:nvSpPr>
          <p:cNvPr id="114" name="Google Shape;114;g52e550b1df_0_1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15"/>
        <p:cNvGrpSpPr/>
        <p:nvPr/>
      </p:nvGrpSpPr>
      <p:grpSpPr>
        <a:xfrm>
          <a:off x="0" y="0"/>
          <a:ext cx="0" cy="0"/>
          <a:chOff x="0" y="0"/>
          <a:chExt cx="0" cy="0"/>
        </a:xfrm>
      </p:grpSpPr>
      <p:sp>
        <p:nvSpPr>
          <p:cNvPr id="116" name="Google Shape;116;g52e550b1df_0_188"/>
          <p:cNvSpPr txBox="1">
            <a:spLocks noGrp="1"/>
          </p:cNvSpPr>
          <p:nvPr>
            <p:ph type="title" hasCustomPrompt="1"/>
          </p:nvPr>
        </p:nvSpPr>
        <p:spPr>
          <a:xfrm>
            <a:off x="415667" y="1108233"/>
            <a:ext cx="7113300" cy="16596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lt1"/>
              </a:buClr>
              <a:buSzPts val="13300"/>
              <a:buNone/>
              <a:defRPr sz="13300">
                <a:solidFill>
                  <a:schemeClr val="lt1"/>
                </a:solidFill>
              </a:defRPr>
            </a:lvl1pPr>
            <a:lvl2pPr lvl="1" rtl="0">
              <a:spcBef>
                <a:spcPts val="0"/>
              </a:spcBef>
              <a:spcAft>
                <a:spcPts val="0"/>
              </a:spcAft>
              <a:buClr>
                <a:schemeClr val="lt1"/>
              </a:buClr>
              <a:buSzPts val="13300"/>
              <a:buNone/>
              <a:defRPr sz="13300">
                <a:solidFill>
                  <a:schemeClr val="lt1"/>
                </a:solidFill>
              </a:defRPr>
            </a:lvl2pPr>
            <a:lvl3pPr lvl="2" rtl="0">
              <a:spcBef>
                <a:spcPts val="0"/>
              </a:spcBef>
              <a:spcAft>
                <a:spcPts val="0"/>
              </a:spcAft>
              <a:buClr>
                <a:schemeClr val="lt1"/>
              </a:buClr>
              <a:buSzPts val="13300"/>
              <a:buNone/>
              <a:defRPr sz="13300">
                <a:solidFill>
                  <a:schemeClr val="lt1"/>
                </a:solidFill>
              </a:defRPr>
            </a:lvl3pPr>
            <a:lvl4pPr lvl="3" rtl="0">
              <a:spcBef>
                <a:spcPts val="0"/>
              </a:spcBef>
              <a:spcAft>
                <a:spcPts val="0"/>
              </a:spcAft>
              <a:buClr>
                <a:schemeClr val="lt1"/>
              </a:buClr>
              <a:buSzPts val="13300"/>
              <a:buNone/>
              <a:defRPr sz="13300">
                <a:solidFill>
                  <a:schemeClr val="lt1"/>
                </a:solidFill>
              </a:defRPr>
            </a:lvl4pPr>
            <a:lvl5pPr lvl="4" rtl="0">
              <a:spcBef>
                <a:spcPts val="0"/>
              </a:spcBef>
              <a:spcAft>
                <a:spcPts val="0"/>
              </a:spcAft>
              <a:buClr>
                <a:schemeClr val="lt1"/>
              </a:buClr>
              <a:buSzPts val="13300"/>
              <a:buNone/>
              <a:defRPr sz="13300">
                <a:solidFill>
                  <a:schemeClr val="lt1"/>
                </a:solidFill>
              </a:defRPr>
            </a:lvl5pPr>
            <a:lvl6pPr lvl="5" rtl="0">
              <a:spcBef>
                <a:spcPts val="0"/>
              </a:spcBef>
              <a:spcAft>
                <a:spcPts val="0"/>
              </a:spcAft>
              <a:buClr>
                <a:schemeClr val="lt1"/>
              </a:buClr>
              <a:buSzPts val="13300"/>
              <a:buNone/>
              <a:defRPr sz="13300">
                <a:solidFill>
                  <a:schemeClr val="lt1"/>
                </a:solidFill>
              </a:defRPr>
            </a:lvl6pPr>
            <a:lvl7pPr lvl="6" rtl="0">
              <a:spcBef>
                <a:spcPts val="0"/>
              </a:spcBef>
              <a:spcAft>
                <a:spcPts val="0"/>
              </a:spcAft>
              <a:buClr>
                <a:schemeClr val="lt1"/>
              </a:buClr>
              <a:buSzPts val="13300"/>
              <a:buNone/>
              <a:defRPr sz="13300">
                <a:solidFill>
                  <a:schemeClr val="lt1"/>
                </a:solidFill>
              </a:defRPr>
            </a:lvl7pPr>
            <a:lvl8pPr lvl="7" rtl="0">
              <a:spcBef>
                <a:spcPts val="0"/>
              </a:spcBef>
              <a:spcAft>
                <a:spcPts val="0"/>
              </a:spcAft>
              <a:buClr>
                <a:schemeClr val="lt1"/>
              </a:buClr>
              <a:buSzPts val="13300"/>
              <a:buNone/>
              <a:defRPr sz="13300">
                <a:solidFill>
                  <a:schemeClr val="lt1"/>
                </a:solidFill>
              </a:defRPr>
            </a:lvl8pPr>
            <a:lvl9pPr lvl="8" rtl="0">
              <a:spcBef>
                <a:spcPts val="0"/>
              </a:spcBef>
              <a:spcAft>
                <a:spcPts val="0"/>
              </a:spcAft>
              <a:buClr>
                <a:schemeClr val="lt1"/>
              </a:buClr>
              <a:buSzPts val="13300"/>
              <a:buNone/>
              <a:defRPr sz="13300">
                <a:solidFill>
                  <a:schemeClr val="lt1"/>
                </a:solidFill>
              </a:defRPr>
            </a:lvl9pPr>
          </a:lstStyle>
          <a:p>
            <a:r>
              <a:t>xx%</a:t>
            </a:r>
          </a:p>
        </p:txBody>
      </p:sp>
      <p:sp>
        <p:nvSpPr>
          <p:cNvPr id="117" name="Google Shape;117;g52e550b1df_0_188"/>
          <p:cNvSpPr txBox="1">
            <a:spLocks noGrp="1"/>
          </p:cNvSpPr>
          <p:nvPr>
            <p:ph type="body" idx="1"/>
          </p:nvPr>
        </p:nvSpPr>
        <p:spPr>
          <a:xfrm>
            <a:off x="415600" y="2828567"/>
            <a:ext cx="7113300" cy="1256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Clr>
                <a:schemeClr val="accent2"/>
              </a:buClr>
              <a:buSzPts val="1700"/>
              <a:buChar char="●"/>
              <a:defRPr>
                <a:solidFill>
                  <a:schemeClr val="accent2"/>
                </a:solidFill>
              </a:defRPr>
            </a:lvl1pPr>
            <a:lvl2pPr marL="914400" lvl="1" indent="-323850" rtl="0">
              <a:spcBef>
                <a:spcPts val="2100"/>
              </a:spcBef>
              <a:spcAft>
                <a:spcPts val="0"/>
              </a:spcAft>
              <a:buClr>
                <a:schemeClr val="accent2"/>
              </a:buClr>
              <a:buSzPts val="1500"/>
              <a:buChar char="○"/>
              <a:defRPr>
                <a:solidFill>
                  <a:schemeClr val="accent2"/>
                </a:solidFill>
              </a:defRPr>
            </a:lvl2pPr>
            <a:lvl3pPr marL="1371600" lvl="2" indent="-323850" rtl="0">
              <a:spcBef>
                <a:spcPts val="2100"/>
              </a:spcBef>
              <a:spcAft>
                <a:spcPts val="0"/>
              </a:spcAft>
              <a:buClr>
                <a:schemeClr val="accent2"/>
              </a:buClr>
              <a:buSzPts val="1500"/>
              <a:buChar char="■"/>
              <a:defRPr>
                <a:solidFill>
                  <a:schemeClr val="accent2"/>
                </a:solidFill>
              </a:defRPr>
            </a:lvl3pPr>
            <a:lvl4pPr marL="1828800" lvl="3" indent="-323850" rtl="0">
              <a:spcBef>
                <a:spcPts val="2100"/>
              </a:spcBef>
              <a:spcAft>
                <a:spcPts val="0"/>
              </a:spcAft>
              <a:buClr>
                <a:schemeClr val="accent2"/>
              </a:buClr>
              <a:buSzPts val="1500"/>
              <a:buChar char="●"/>
              <a:defRPr>
                <a:solidFill>
                  <a:schemeClr val="accent2"/>
                </a:solidFill>
              </a:defRPr>
            </a:lvl4pPr>
            <a:lvl5pPr marL="2286000" lvl="4" indent="-323850" rtl="0">
              <a:spcBef>
                <a:spcPts val="2100"/>
              </a:spcBef>
              <a:spcAft>
                <a:spcPts val="0"/>
              </a:spcAft>
              <a:buClr>
                <a:schemeClr val="accent2"/>
              </a:buClr>
              <a:buSzPts val="1500"/>
              <a:buChar char="○"/>
              <a:defRPr>
                <a:solidFill>
                  <a:schemeClr val="accent2"/>
                </a:solidFill>
              </a:defRPr>
            </a:lvl5pPr>
            <a:lvl6pPr marL="2743200" lvl="5" indent="-323850" rtl="0">
              <a:spcBef>
                <a:spcPts val="2100"/>
              </a:spcBef>
              <a:spcAft>
                <a:spcPts val="0"/>
              </a:spcAft>
              <a:buClr>
                <a:schemeClr val="accent2"/>
              </a:buClr>
              <a:buSzPts val="1500"/>
              <a:buChar char="■"/>
              <a:defRPr>
                <a:solidFill>
                  <a:schemeClr val="accent2"/>
                </a:solidFill>
              </a:defRPr>
            </a:lvl6pPr>
            <a:lvl7pPr marL="3200400" lvl="6" indent="-323850" rtl="0">
              <a:spcBef>
                <a:spcPts val="2100"/>
              </a:spcBef>
              <a:spcAft>
                <a:spcPts val="0"/>
              </a:spcAft>
              <a:buClr>
                <a:schemeClr val="accent2"/>
              </a:buClr>
              <a:buSzPts val="1500"/>
              <a:buChar char="●"/>
              <a:defRPr>
                <a:solidFill>
                  <a:schemeClr val="accent2"/>
                </a:solidFill>
              </a:defRPr>
            </a:lvl7pPr>
            <a:lvl8pPr marL="3657600" lvl="7" indent="-323850" rtl="0">
              <a:spcBef>
                <a:spcPts val="2100"/>
              </a:spcBef>
              <a:spcAft>
                <a:spcPts val="0"/>
              </a:spcAft>
              <a:buClr>
                <a:schemeClr val="accent2"/>
              </a:buClr>
              <a:buSzPts val="1500"/>
              <a:buChar char="○"/>
              <a:defRPr>
                <a:solidFill>
                  <a:schemeClr val="accent2"/>
                </a:solidFill>
              </a:defRPr>
            </a:lvl8pPr>
            <a:lvl9pPr marL="4114800" lvl="8" indent="-323850" rtl="0">
              <a:spcBef>
                <a:spcPts val="2100"/>
              </a:spcBef>
              <a:spcAft>
                <a:spcPts val="2100"/>
              </a:spcAft>
              <a:buClr>
                <a:schemeClr val="accent2"/>
              </a:buClr>
              <a:buSzPts val="1500"/>
              <a:buChar char="■"/>
              <a:defRPr>
                <a:solidFill>
                  <a:schemeClr val="accent2"/>
                </a:solidFill>
              </a:defRPr>
            </a:lvl9pPr>
          </a:lstStyle>
          <a:p>
            <a:endParaRPr/>
          </a:p>
        </p:txBody>
      </p:sp>
      <p:sp>
        <p:nvSpPr>
          <p:cNvPr id="118" name="Google Shape;118;g52e550b1df_0_1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g52e550b1df_0_1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g52e550b1df_0_1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 name="Google Shape;123;g52e550b1df_0_19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24" name="Google Shape;124;g52e550b1df_0_1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52e550b1df_0_1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g52e550b1df_0_1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0"/>
        <p:cNvGrpSpPr/>
        <p:nvPr/>
      </p:nvGrpSpPr>
      <p:grpSpPr>
        <a:xfrm>
          <a:off x="0" y="0"/>
          <a:ext cx="0" cy="0"/>
          <a:chOff x="0" y="0"/>
          <a:chExt cx="0" cy="0"/>
        </a:xfrm>
      </p:grpSpPr>
      <p:sp>
        <p:nvSpPr>
          <p:cNvPr id="21" name="Google Shape;21;g6c6c95ca3b_1_70"/>
          <p:cNvSpPr/>
          <p:nvPr/>
        </p:nvSpPr>
        <p:spPr>
          <a:xfrm>
            <a:off x="0" y="64132"/>
            <a:ext cx="12192028"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2" name="Google Shape;22;g6c6c95ca3b_1_70"/>
          <p:cNvSpPr/>
          <p:nvPr/>
        </p:nvSpPr>
        <p:spPr>
          <a:xfrm>
            <a:off x="0" y="0"/>
            <a:ext cx="12192028"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3" name="Google Shape;23;g6c6c95ca3b_1_70"/>
          <p:cNvSpPr txBox="1">
            <a:spLocks noGrp="1"/>
          </p:cNvSpPr>
          <p:nvPr>
            <p:ph type="title"/>
          </p:nvPr>
        </p:nvSpPr>
        <p:spPr>
          <a:xfrm>
            <a:off x="415600" y="719633"/>
            <a:ext cx="11360700" cy="17100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g6c6c95ca3b_1_7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6c6c95ca3b_1_75"/>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6c6c95ca3b_1_75"/>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8" name="Google Shape;28;g6c6c95ca3b_1_75"/>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9" name="Google Shape;29;g6c6c95ca3b_1_75"/>
          <p:cNvSpPr txBox="1">
            <a:spLocks noGrp="1"/>
          </p:cNvSpPr>
          <p:nvPr>
            <p:ph type="title"/>
          </p:nvPr>
        </p:nvSpPr>
        <p:spPr>
          <a:xfrm>
            <a:off x="415633" y="667900"/>
            <a:ext cx="4941900" cy="33453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30" name="Google Shape;30;g6c6c95ca3b_1_75"/>
          <p:cNvSpPr txBox="1">
            <a:spLocks noGrp="1"/>
          </p:cNvSpPr>
          <p:nvPr>
            <p:ph type="body" idx="1"/>
          </p:nvPr>
        </p:nvSpPr>
        <p:spPr>
          <a:xfrm>
            <a:off x="6192900" y="667900"/>
            <a:ext cx="5555100" cy="54648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31" name="Google Shape;31;g6c6c95ca3b_1_7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g6c6c95ca3b_1_82"/>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g6c6c95ca3b_1_82"/>
          <p:cNvSpPr txBox="1">
            <a:spLocks noGrp="1"/>
          </p:cNvSpPr>
          <p:nvPr>
            <p:ph type="title"/>
          </p:nvPr>
        </p:nvSpPr>
        <p:spPr>
          <a:xfrm>
            <a:off x="415633" y="667900"/>
            <a:ext cx="11360700" cy="831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35" name="Google Shape;35;g6c6c95ca3b_1_82"/>
          <p:cNvSpPr txBox="1">
            <a:spLocks noGrp="1"/>
          </p:cNvSpPr>
          <p:nvPr>
            <p:ph type="body" idx="1"/>
          </p:nvPr>
        </p:nvSpPr>
        <p:spPr>
          <a:xfrm>
            <a:off x="415600" y="2007600"/>
            <a:ext cx="5333100" cy="41016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36" name="Google Shape;36;g6c6c95ca3b_1_82"/>
          <p:cNvSpPr txBox="1">
            <a:spLocks noGrp="1"/>
          </p:cNvSpPr>
          <p:nvPr>
            <p:ph type="body" idx="2"/>
          </p:nvPr>
        </p:nvSpPr>
        <p:spPr>
          <a:xfrm>
            <a:off x="6443200" y="2007600"/>
            <a:ext cx="5333100" cy="41016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37" name="Google Shape;37;g6c6c95ca3b_1_8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g6c6c95ca3b_1_88"/>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6c6c95ca3b_1_88"/>
          <p:cNvSpPr txBox="1">
            <a:spLocks noGrp="1"/>
          </p:cNvSpPr>
          <p:nvPr>
            <p:ph type="title"/>
          </p:nvPr>
        </p:nvSpPr>
        <p:spPr>
          <a:xfrm>
            <a:off x="415633" y="667900"/>
            <a:ext cx="11360700" cy="831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41" name="Google Shape;41;g6c6c95ca3b_1_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g6c6c95ca3b_1_92"/>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6c6c95ca3b_1_92"/>
          <p:cNvSpPr txBox="1">
            <a:spLocks noGrp="1"/>
          </p:cNvSpPr>
          <p:nvPr>
            <p:ph type="title"/>
          </p:nvPr>
        </p:nvSpPr>
        <p:spPr>
          <a:xfrm>
            <a:off x="415633" y="667900"/>
            <a:ext cx="4170000" cy="2438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45" name="Google Shape;45;g6c6c95ca3b_1_92"/>
          <p:cNvSpPr txBox="1">
            <a:spLocks noGrp="1"/>
          </p:cNvSpPr>
          <p:nvPr>
            <p:ph type="body" idx="1"/>
          </p:nvPr>
        </p:nvSpPr>
        <p:spPr>
          <a:xfrm>
            <a:off x="415600" y="3187533"/>
            <a:ext cx="4170000" cy="30639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Clr>
                <a:schemeClr val="accent2"/>
              </a:buClr>
              <a:buSzPts val="1700"/>
              <a:buChar char="●"/>
              <a:defRPr>
                <a:solidFill>
                  <a:schemeClr val="accent2"/>
                </a:solidFill>
              </a:defRPr>
            </a:lvl1pPr>
            <a:lvl2pPr marL="914400" lvl="1" indent="-323850" algn="l">
              <a:lnSpc>
                <a:spcPct val="115000"/>
              </a:lnSpc>
              <a:spcBef>
                <a:spcPts val="2100"/>
              </a:spcBef>
              <a:spcAft>
                <a:spcPts val="0"/>
              </a:spcAft>
              <a:buClr>
                <a:schemeClr val="accent2"/>
              </a:buClr>
              <a:buSzPts val="1500"/>
              <a:buChar char="○"/>
              <a:defRPr>
                <a:solidFill>
                  <a:schemeClr val="accent2"/>
                </a:solidFill>
              </a:defRPr>
            </a:lvl2pPr>
            <a:lvl3pPr marL="1371600" lvl="2" indent="-323850" algn="l">
              <a:lnSpc>
                <a:spcPct val="115000"/>
              </a:lnSpc>
              <a:spcBef>
                <a:spcPts val="2100"/>
              </a:spcBef>
              <a:spcAft>
                <a:spcPts val="0"/>
              </a:spcAft>
              <a:buClr>
                <a:schemeClr val="accent2"/>
              </a:buClr>
              <a:buSzPts val="1500"/>
              <a:buChar char="■"/>
              <a:defRPr>
                <a:solidFill>
                  <a:schemeClr val="accent2"/>
                </a:solidFill>
              </a:defRPr>
            </a:lvl3pPr>
            <a:lvl4pPr marL="1828800" lvl="3" indent="-323850" algn="l">
              <a:lnSpc>
                <a:spcPct val="115000"/>
              </a:lnSpc>
              <a:spcBef>
                <a:spcPts val="2100"/>
              </a:spcBef>
              <a:spcAft>
                <a:spcPts val="0"/>
              </a:spcAft>
              <a:buClr>
                <a:schemeClr val="accent2"/>
              </a:buClr>
              <a:buSzPts val="1500"/>
              <a:buChar char="●"/>
              <a:defRPr>
                <a:solidFill>
                  <a:schemeClr val="accent2"/>
                </a:solidFill>
              </a:defRPr>
            </a:lvl4pPr>
            <a:lvl5pPr marL="2286000" lvl="4" indent="-323850" algn="l">
              <a:lnSpc>
                <a:spcPct val="115000"/>
              </a:lnSpc>
              <a:spcBef>
                <a:spcPts val="2100"/>
              </a:spcBef>
              <a:spcAft>
                <a:spcPts val="0"/>
              </a:spcAft>
              <a:buClr>
                <a:schemeClr val="accent2"/>
              </a:buClr>
              <a:buSzPts val="1500"/>
              <a:buChar char="○"/>
              <a:defRPr>
                <a:solidFill>
                  <a:schemeClr val="accent2"/>
                </a:solidFill>
              </a:defRPr>
            </a:lvl5pPr>
            <a:lvl6pPr marL="2743200" lvl="5" indent="-323850" algn="l">
              <a:lnSpc>
                <a:spcPct val="115000"/>
              </a:lnSpc>
              <a:spcBef>
                <a:spcPts val="2100"/>
              </a:spcBef>
              <a:spcAft>
                <a:spcPts val="0"/>
              </a:spcAft>
              <a:buClr>
                <a:schemeClr val="accent2"/>
              </a:buClr>
              <a:buSzPts val="1500"/>
              <a:buChar char="■"/>
              <a:defRPr>
                <a:solidFill>
                  <a:schemeClr val="accent2"/>
                </a:solidFill>
              </a:defRPr>
            </a:lvl6pPr>
            <a:lvl7pPr marL="3200400" lvl="6" indent="-323850" algn="l">
              <a:lnSpc>
                <a:spcPct val="115000"/>
              </a:lnSpc>
              <a:spcBef>
                <a:spcPts val="2100"/>
              </a:spcBef>
              <a:spcAft>
                <a:spcPts val="0"/>
              </a:spcAft>
              <a:buClr>
                <a:schemeClr val="accent2"/>
              </a:buClr>
              <a:buSzPts val="1500"/>
              <a:buChar char="●"/>
              <a:defRPr>
                <a:solidFill>
                  <a:schemeClr val="accent2"/>
                </a:solidFill>
              </a:defRPr>
            </a:lvl7pPr>
            <a:lvl8pPr marL="3657600" lvl="7" indent="-323850" algn="l">
              <a:lnSpc>
                <a:spcPct val="115000"/>
              </a:lnSpc>
              <a:spcBef>
                <a:spcPts val="2100"/>
              </a:spcBef>
              <a:spcAft>
                <a:spcPts val="0"/>
              </a:spcAft>
              <a:buClr>
                <a:schemeClr val="accent2"/>
              </a:buClr>
              <a:buSzPts val="1500"/>
              <a:buChar char="○"/>
              <a:defRPr>
                <a:solidFill>
                  <a:schemeClr val="accent2"/>
                </a:solidFill>
              </a:defRPr>
            </a:lvl8pPr>
            <a:lvl9pPr marL="4114800" lvl="8" indent="-323850" algn="l">
              <a:lnSpc>
                <a:spcPct val="115000"/>
              </a:lnSpc>
              <a:spcBef>
                <a:spcPts val="2100"/>
              </a:spcBef>
              <a:spcAft>
                <a:spcPts val="2100"/>
              </a:spcAft>
              <a:buClr>
                <a:schemeClr val="accent2"/>
              </a:buClr>
              <a:buSzPts val="1500"/>
              <a:buChar char="■"/>
              <a:defRPr>
                <a:solidFill>
                  <a:schemeClr val="accent2"/>
                </a:solidFill>
              </a:defRPr>
            </a:lvl9pPr>
          </a:lstStyle>
          <a:p>
            <a:endParaRPr/>
          </a:p>
        </p:txBody>
      </p:sp>
      <p:sp>
        <p:nvSpPr>
          <p:cNvPr id="46" name="Google Shape;46;g6c6c95ca3b_1_9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sp>
        <p:nvSpPr>
          <p:cNvPr id="48" name="Google Shape;48;g6c6c95ca3b_1_97"/>
          <p:cNvSpPr txBox="1">
            <a:spLocks noGrp="1"/>
          </p:cNvSpPr>
          <p:nvPr>
            <p:ph type="title"/>
          </p:nvPr>
        </p:nvSpPr>
        <p:spPr>
          <a:xfrm>
            <a:off x="415567" y="1064800"/>
            <a:ext cx="8330400" cy="4728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g6c6c95ca3b_1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6c6c95ca3b_1_100"/>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6c6c95ca3b_1_100"/>
          <p:cNvSpPr txBox="1">
            <a:spLocks noGrp="1"/>
          </p:cNvSpPr>
          <p:nvPr>
            <p:ph type="title"/>
          </p:nvPr>
        </p:nvSpPr>
        <p:spPr>
          <a:xfrm>
            <a:off x="415067" y="667900"/>
            <a:ext cx="4939200" cy="2732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
        <p:nvSpPr>
          <p:cNvPr id="53" name="Google Shape;53;g6c6c95ca3b_1_100"/>
          <p:cNvSpPr txBox="1">
            <a:spLocks noGrp="1"/>
          </p:cNvSpPr>
          <p:nvPr>
            <p:ph type="subTitle" idx="1"/>
          </p:nvPr>
        </p:nvSpPr>
        <p:spPr>
          <a:xfrm>
            <a:off x="406400" y="3502300"/>
            <a:ext cx="4939200" cy="1235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accent2"/>
              </a:buClr>
              <a:buSzPts val="2100"/>
              <a:buNone/>
              <a:defRPr sz="2100">
                <a:solidFill>
                  <a:schemeClr val="accent2"/>
                </a:solidFill>
              </a:defRPr>
            </a:lvl1pPr>
            <a:lvl2pPr lvl="1" algn="l">
              <a:lnSpc>
                <a:spcPct val="100000"/>
              </a:lnSpc>
              <a:spcBef>
                <a:spcPts val="0"/>
              </a:spcBef>
              <a:spcAft>
                <a:spcPts val="0"/>
              </a:spcAft>
              <a:buClr>
                <a:schemeClr val="accent2"/>
              </a:buClr>
              <a:buSzPts val="2100"/>
              <a:buNone/>
              <a:defRPr sz="2100">
                <a:solidFill>
                  <a:schemeClr val="accent2"/>
                </a:solidFill>
              </a:defRPr>
            </a:lvl2pPr>
            <a:lvl3pPr lvl="2" algn="l">
              <a:lnSpc>
                <a:spcPct val="100000"/>
              </a:lnSpc>
              <a:spcBef>
                <a:spcPts val="0"/>
              </a:spcBef>
              <a:spcAft>
                <a:spcPts val="0"/>
              </a:spcAft>
              <a:buClr>
                <a:schemeClr val="accent2"/>
              </a:buClr>
              <a:buSzPts val="2100"/>
              <a:buNone/>
              <a:defRPr sz="2100">
                <a:solidFill>
                  <a:schemeClr val="accent2"/>
                </a:solidFill>
              </a:defRPr>
            </a:lvl3pPr>
            <a:lvl4pPr lvl="3" algn="l">
              <a:lnSpc>
                <a:spcPct val="100000"/>
              </a:lnSpc>
              <a:spcBef>
                <a:spcPts val="0"/>
              </a:spcBef>
              <a:spcAft>
                <a:spcPts val="0"/>
              </a:spcAft>
              <a:buClr>
                <a:schemeClr val="accent2"/>
              </a:buClr>
              <a:buSzPts val="2100"/>
              <a:buNone/>
              <a:defRPr sz="2100">
                <a:solidFill>
                  <a:schemeClr val="accent2"/>
                </a:solidFill>
              </a:defRPr>
            </a:lvl4pPr>
            <a:lvl5pPr lvl="4" algn="l">
              <a:lnSpc>
                <a:spcPct val="100000"/>
              </a:lnSpc>
              <a:spcBef>
                <a:spcPts val="0"/>
              </a:spcBef>
              <a:spcAft>
                <a:spcPts val="0"/>
              </a:spcAft>
              <a:buClr>
                <a:schemeClr val="accent2"/>
              </a:buClr>
              <a:buSzPts val="2100"/>
              <a:buNone/>
              <a:defRPr sz="2100">
                <a:solidFill>
                  <a:schemeClr val="accent2"/>
                </a:solidFill>
              </a:defRPr>
            </a:lvl5pPr>
            <a:lvl6pPr lvl="5" algn="l">
              <a:lnSpc>
                <a:spcPct val="100000"/>
              </a:lnSpc>
              <a:spcBef>
                <a:spcPts val="0"/>
              </a:spcBef>
              <a:spcAft>
                <a:spcPts val="0"/>
              </a:spcAft>
              <a:buClr>
                <a:schemeClr val="accent2"/>
              </a:buClr>
              <a:buSzPts val="2100"/>
              <a:buNone/>
              <a:defRPr sz="2100">
                <a:solidFill>
                  <a:schemeClr val="accent2"/>
                </a:solidFill>
              </a:defRPr>
            </a:lvl6pPr>
            <a:lvl7pPr lvl="6" algn="l">
              <a:lnSpc>
                <a:spcPct val="100000"/>
              </a:lnSpc>
              <a:spcBef>
                <a:spcPts val="0"/>
              </a:spcBef>
              <a:spcAft>
                <a:spcPts val="0"/>
              </a:spcAft>
              <a:buClr>
                <a:schemeClr val="accent2"/>
              </a:buClr>
              <a:buSzPts val="2100"/>
              <a:buNone/>
              <a:defRPr sz="2100">
                <a:solidFill>
                  <a:schemeClr val="accent2"/>
                </a:solidFill>
              </a:defRPr>
            </a:lvl7pPr>
            <a:lvl8pPr lvl="7" algn="l">
              <a:lnSpc>
                <a:spcPct val="100000"/>
              </a:lnSpc>
              <a:spcBef>
                <a:spcPts val="0"/>
              </a:spcBef>
              <a:spcAft>
                <a:spcPts val="0"/>
              </a:spcAft>
              <a:buClr>
                <a:schemeClr val="accent2"/>
              </a:buClr>
              <a:buSzPts val="2100"/>
              <a:buNone/>
              <a:defRPr sz="2100">
                <a:solidFill>
                  <a:schemeClr val="accent2"/>
                </a:solidFill>
              </a:defRPr>
            </a:lvl8pPr>
            <a:lvl9pPr lvl="8" algn="l">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54" name="Google Shape;54;g6c6c95ca3b_1_100"/>
          <p:cNvSpPr txBox="1">
            <a:spLocks noGrp="1"/>
          </p:cNvSpPr>
          <p:nvPr>
            <p:ph type="body" idx="2"/>
          </p:nvPr>
        </p:nvSpPr>
        <p:spPr>
          <a:xfrm>
            <a:off x="6505367" y="667900"/>
            <a:ext cx="5271900" cy="54819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55" name="Google Shape;55;g6c6c95ca3b_1_10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g6c6c95ca3b_1_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3700"/>
              <a:buFont typeface="Merriweather"/>
              <a:buNone/>
              <a:defRPr sz="37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g6c6c95ca3b_1_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36550" algn="l" rtl="0">
              <a:lnSpc>
                <a:spcPct val="115000"/>
              </a:lnSpc>
              <a:spcBef>
                <a:spcPts val="0"/>
              </a:spcBef>
              <a:spcAft>
                <a:spcPts val="0"/>
              </a:spcAft>
              <a:buClr>
                <a:schemeClr val="dk2"/>
              </a:buClr>
              <a:buSzPts val="1700"/>
              <a:buFont typeface="Roboto"/>
              <a:buChar char="●"/>
              <a:defRPr sz="1700" b="0" i="0" u="none" strike="noStrike" cap="none">
                <a:solidFill>
                  <a:schemeClr val="dk2"/>
                </a:solidFill>
                <a:latin typeface="Roboto"/>
                <a:ea typeface="Roboto"/>
                <a:cs typeface="Roboto"/>
                <a:sym typeface="Roboto"/>
              </a:defRPr>
            </a:lvl1pPr>
            <a:lvl2pPr marL="914400" marR="0" lvl="1"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2pPr>
            <a:lvl3pPr marL="1371600" marR="0" lvl="2"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3pPr>
            <a:lvl4pPr marL="1828800" marR="0" lvl="3"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4pPr>
            <a:lvl5pPr marL="2286000" marR="0" lvl="4"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5pPr>
            <a:lvl6pPr marL="2743200" marR="0" lvl="5"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6pPr>
            <a:lvl7pPr marL="3200400" marR="0" lvl="6"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7pPr>
            <a:lvl8pPr marL="3657600" marR="0" lvl="7"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8pPr>
            <a:lvl9pPr marL="4114800" marR="0" lvl="8" indent="-323850" algn="l" rtl="0">
              <a:lnSpc>
                <a:spcPct val="115000"/>
              </a:lnSpc>
              <a:spcBef>
                <a:spcPts val="2100"/>
              </a:spcBef>
              <a:spcAft>
                <a:spcPts val="2100"/>
              </a:spcAft>
              <a:buClr>
                <a:schemeClr val="dk2"/>
              </a:buClr>
              <a:buSzPts val="1500"/>
              <a:buFont typeface="Roboto"/>
              <a:buChar char="■"/>
              <a:defRPr sz="1500" b="0" i="0" u="none" strike="noStrike" cap="none">
                <a:solidFill>
                  <a:schemeClr val="dk2"/>
                </a:solidFill>
                <a:latin typeface="Roboto"/>
                <a:ea typeface="Roboto"/>
                <a:cs typeface="Roboto"/>
                <a:sym typeface="Roboto"/>
              </a:defRPr>
            </a:lvl9pPr>
          </a:lstStyle>
          <a:p>
            <a:endParaRPr/>
          </a:p>
        </p:txBody>
      </p:sp>
      <p:sp>
        <p:nvSpPr>
          <p:cNvPr id="8" name="Google Shape;8;g6c6c95ca3b_1_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66"/>
        <p:cNvGrpSpPr/>
        <p:nvPr/>
      </p:nvGrpSpPr>
      <p:grpSpPr>
        <a:xfrm>
          <a:off x="0" y="0"/>
          <a:ext cx="0" cy="0"/>
          <a:chOff x="0" y="0"/>
          <a:chExt cx="0" cy="0"/>
        </a:xfrm>
      </p:grpSpPr>
      <p:sp>
        <p:nvSpPr>
          <p:cNvPr id="67" name="Google Shape;67;g52e550b1df_0_13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a:endParaRPr/>
          </a:p>
        </p:txBody>
      </p:sp>
      <p:sp>
        <p:nvSpPr>
          <p:cNvPr id="68" name="Google Shape;68;g52e550b1df_0_13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marL="914400" lvl="1"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marL="1371600" lvl="2"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marL="1828800" lvl="3"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marL="2286000" lvl="4"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marL="2743200" lvl="5"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marL="3200400" lvl="6"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marL="3657600" lvl="7" indent="-323850" rtl="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marL="4114800" lvl="8" indent="-323850" rtl="0">
              <a:lnSpc>
                <a:spcPct val="115000"/>
              </a:lnSpc>
              <a:spcBef>
                <a:spcPts val="2100"/>
              </a:spcBef>
              <a:spcAft>
                <a:spcPts val="2100"/>
              </a:spcAft>
              <a:buClr>
                <a:schemeClr val="dk2"/>
              </a:buClr>
              <a:buSzPts val="1500"/>
              <a:buFont typeface="Roboto"/>
              <a:buChar char="■"/>
              <a:defRPr sz="1500">
                <a:solidFill>
                  <a:schemeClr val="dk2"/>
                </a:solidFill>
                <a:latin typeface="Roboto"/>
                <a:ea typeface="Roboto"/>
                <a:cs typeface="Roboto"/>
                <a:sym typeface="Roboto"/>
              </a:defRPr>
            </a:lvl9pPr>
          </a:lstStyle>
          <a:p>
            <a:endParaRPr/>
          </a:p>
        </p:txBody>
      </p:sp>
      <p:sp>
        <p:nvSpPr>
          <p:cNvPr id="69" name="Google Shape;69;g52e550b1df_0_1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latin typeface="Roboto"/>
                <a:ea typeface="Roboto"/>
                <a:cs typeface="Roboto"/>
                <a:sym typeface="Roboto"/>
              </a:defRPr>
            </a:lvl1pPr>
            <a:lvl2pPr lvl="1" algn="r" rtl="0">
              <a:buNone/>
              <a:defRPr sz="1300">
                <a:solidFill>
                  <a:schemeClr val="dk2"/>
                </a:solidFill>
                <a:latin typeface="Roboto"/>
                <a:ea typeface="Roboto"/>
                <a:cs typeface="Roboto"/>
                <a:sym typeface="Roboto"/>
              </a:defRPr>
            </a:lvl2pPr>
            <a:lvl3pPr lvl="2" algn="r" rtl="0">
              <a:buNone/>
              <a:defRPr sz="1300">
                <a:solidFill>
                  <a:schemeClr val="dk2"/>
                </a:solidFill>
                <a:latin typeface="Roboto"/>
                <a:ea typeface="Roboto"/>
                <a:cs typeface="Roboto"/>
                <a:sym typeface="Roboto"/>
              </a:defRPr>
            </a:lvl3pPr>
            <a:lvl4pPr lvl="3" algn="r" rtl="0">
              <a:buNone/>
              <a:defRPr sz="1300">
                <a:solidFill>
                  <a:schemeClr val="dk2"/>
                </a:solidFill>
                <a:latin typeface="Roboto"/>
                <a:ea typeface="Roboto"/>
                <a:cs typeface="Roboto"/>
                <a:sym typeface="Roboto"/>
              </a:defRPr>
            </a:lvl4pPr>
            <a:lvl5pPr lvl="4" algn="r" rtl="0">
              <a:buNone/>
              <a:defRPr sz="1300">
                <a:solidFill>
                  <a:schemeClr val="dk2"/>
                </a:solidFill>
                <a:latin typeface="Roboto"/>
                <a:ea typeface="Roboto"/>
                <a:cs typeface="Roboto"/>
                <a:sym typeface="Roboto"/>
              </a:defRPr>
            </a:lvl5pPr>
            <a:lvl6pPr lvl="5" algn="r" rtl="0">
              <a:buNone/>
              <a:defRPr sz="1300">
                <a:solidFill>
                  <a:schemeClr val="dk2"/>
                </a:solidFill>
                <a:latin typeface="Roboto"/>
                <a:ea typeface="Roboto"/>
                <a:cs typeface="Roboto"/>
                <a:sym typeface="Roboto"/>
              </a:defRPr>
            </a:lvl6pPr>
            <a:lvl7pPr lvl="6" algn="r" rtl="0">
              <a:buNone/>
              <a:defRPr sz="1300">
                <a:solidFill>
                  <a:schemeClr val="dk2"/>
                </a:solidFill>
                <a:latin typeface="Roboto"/>
                <a:ea typeface="Roboto"/>
                <a:cs typeface="Roboto"/>
                <a:sym typeface="Roboto"/>
              </a:defRPr>
            </a:lvl7pPr>
            <a:lvl8pPr lvl="7" algn="r" rtl="0">
              <a:buNone/>
              <a:defRPr sz="1300">
                <a:solidFill>
                  <a:schemeClr val="dk2"/>
                </a:solidFill>
                <a:latin typeface="Roboto"/>
                <a:ea typeface="Roboto"/>
                <a:cs typeface="Roboto"/>
                <a:sym typeface="Roboto"/>
              </a:defRPr>
            </a:lvl8pPr>
            <a:lvl9pPr lvl="8" algn="r" rtl="0">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nlinepubs.trb.org/Onlinepubs/trr/1989/1215/1215-018.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media.ford.com/content/dam/fordmedia/Europe/en/2016/02/worst_potholes_EU_7.pdf" TargetMode="External"/><Relationship Id="rId5" Type="http://schemas.openxmlformats.org/officeDocument/2006/relationships/hyperlink" Target="https://www.sparkfun.com/pages/accel_gyro_guide" TargetMode="External"/><Relationship Id="rId4" Type="http://schemas.openxmlformats.org/officeDocument/2006/relationships/hyperlink" Target="https://www.hindawi.com/journals/mpe/2014/92898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415600" y="1557833"/>
            <a:ext cx="11360700" cy="1710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a:t>Development of a Smart Sensing System for Road Performance Data Collection</a:t>
            </a:r>
            <a:endParaRPr/>
          </a:p>
        </p:txBody>
      </p:sp>
      <p:sp>
        <p:nvSpPr>
          <p:cNvPr id="132" name="Google Shape;132;p1"/>
          <p:cNvSpPr txBox="1">
            <a:spLocks noGrp="1"/>
          </p:cNvSpPr>
          <p:nvPr>
            <p:ph type="subTitle" idx="1"/>
          </p:nvPr>
        </p:nvSpPr>
        <p:spPr>
          <a:xfrm>
            <a:off x="5578600" y="4794600"/>
            <a:ext cx="6197700" cy="9843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ts val="2400"/>
              <a:buNone/>
            </a:pPr>
            <a:r>
              <a:rPr lang="en-US" sz="1800">
                <a:solidFill>
                  <a:srgbClr val="FFFFFF"/>
                </a:solidFill>
              </a:rPr>
              <a:t>Victor Guerra, Michael Petersen, Ethan Young, Shlok Singh</a:t>
            </a:r>
            <a:endParaRPr sz="1800">
              <a:solidFill>
                <a:srgbClr val="FFFFFF"/>
              </a:solidFill>
            </a:endParaRPr>
          </a:p>
          <a:p>
            <a:pPr marL="0" lvl="0" indent="0" algn="ctr" rtl="0">
              <a:lnSpc>
                <a:spcPct val="90000"/>
              </a:lnSpc>
              <a:spcBef>
                <a:spcPts val="1000"/>
              </a:spcBef>
              <a:spcAft>
                <a:spcPts val="0"/>
              </a:spcAft>
              <a:buClr>
                <a:schemeClr val="dk1"/>
              </a:buClr>
              <a:buSzPts val="2400"/>
              <a:buNone/>
            </a:pPr>
            <a:r>
              <a:rPr lang="en-US" sz="1800">
                <a:solidFill>
                  <a:srgbClr val="FFFFFF"/>
                </a:solidFill>
              </a:rPr>
              <a:t>Iowa State Program for Sustainable Pavement Engineering &amp; Research (PROSPER)</a:t>
            </a:r>
            <a:endParaRPr sz="1800">
              <a:solidFill>
                <a:srgbClr val="FFFFFF"/>
              </a:solidFill>
            </a:endParaRPr>
          </a:p>
          <a:p>
            <a:pPr marL="0" lvl="0" indent="0" algn="ctr" rtl="0">
              <a:lnSpc>
                <a:spcPct val="90000"/>
              </a:lnSpc>
              <a:spcBef>
                <a:spcPts val="1000"/>
              </a:spcBef>
              <a:spcAft>
                <a:spcPts val="0"/>
              </a:spcAft>
              <a:buClr>
                <a:schemeClr val="dk1"/>
              </a:buClr>
              <a:buSzPts val="2400"/>
              <a:buNone/>
            </a:pPr>
            <a:r>
              <a:rPr lang="en-US" sz="1800">
                <a:solidFill>
                  <a:srgbClr val="FFFFFF"/>
                </a:solidFill>
              </a:rPr>
              <a:t>Dr. Halil Ceylan, Bo Yang, Yueyi Jiao</a:t>
            </a:r>
            <a:endParaRPr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74e3e87426_0_25"/>
          <p:cNvSpPr txBox="1">
            <a:spLocks noGrp="1"/>
          </p:cNvSpPr>
          <p:nvPr>
            <p:ph type="title"/>
          </p:nvPr>
        </p:nvSpPr>
        <p:spPr>
          <a:xfrm>
            <a:off x="945500" y="146900"/>
            <a:ext cx="8589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Cost Breakdown</a:t>
            </a:r>
            <a:endParaRPr/>
          </a:p>
        </p:txBody>
      </p:sp>
      <p:cxnSp>
        <p:nvCxnSpPr>
          <p:cNvPr id="202" name="Google Shape;202;g74e3e87426_0_25"/>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graphicFrame>
        <p:nvGraphicFramePr>
          <p:cNvPr id="203" name="Google Shape;203;g74e3e87426_0_25"/>
          <p:cNvGraphicFramePr/>
          <p:nvPr/>
        </p:nvGraphicFramePr>
        <p:xfrm>
          <a:off x="5528700" y="509020"/>
          <a:ext cx="5863550" cy="5472920"/>
        </p:xfrm>
        <a:graphic>
          <a:graphicData uri="http://schemas.openxmlformats.org/drawingml/2006/table">
            <a:tbl>
              <a:tblPr>
                <a:noFill/>
                <a:tableStyleId>{6D9A043B-7F35-4A3A-83DA-5F50DBC71040}</a:tableStyleId>
              </a:tblPr>
              <a:tblGrid>
                <a:gridCol w="2931775">
                  <a:extLst>
                    <a:ext uri="{9D8B030D-6E8A-4147-A177-3AD203B41FA5}">
                      <a16:colId xmlns:a16="http://schemas.microsoft.com/office/drawing/2014/main" val="20000"/>
                    </a:ext>
                  </a:extLst>
                </a:gridCol>
                <a:gridCol w="2931775">
                  <a:extLst>
                    <a:ext uri="{9D8B030D-6E8A-4147-A177-3AD203B41FA5}">
                      <a16:colId xmlns:a16="http://schemas.microsoft.com/office/drawing/2014/main" val="20001"/>
                    </a:ext>
                  </a:extLst>
                </a:gridCol>
              </a:tblGrid>
              <a:tr h="405875">
                <a:tc>
                  <a:txBody>
                    <a:bodyPr/>
                    <a:lstStyle/>
                    <a:p>
                      <a:pPr marL="0" lvl="0" indent="0" algn="l" rtl="0">
                        <a:spcBef>
                          <a:spcPts val="0"/>
                        </a:spcBef>
                        <a:spcAft>
                          <a:spcPts val="0"/>
                        </a:spcAft>
                        <a:buNone/>
                      </a:pPr>
                      <a:r>
                        <a:rPr lang="en-US"/>
                        <a:t>Resource Name</a:t>
                      </a:r>
                      <a:endParaRPr/>
                    </a:p>
                  </a:txBody>
                  <a:tcPr marL="91425" marR="91425" marT="91425" marB="91425">
                    <a:solidFill>
                      <a:srgbClr val="999999"/>
                    </a:solidFill>
                  </a:tcPr>
                </a:tc>
                <a:tc>
                  <a:txBody>
                    <a:bodyPr/>
                    <a:lstStyle/>
                    <a:p>
                      <a:pPr marL="0" lvl="0" indent="0" algn="l" rtl="0">
                        <a:spcBef>
                          <a:spcPts val="0"/>
                        </a:spcBef>
                        <a:spcAft>
                          <a:spcPts val="0"/>
                        </a:spcAft>
                        <a:buNone/>
                      </a:pPr>
                      <a:r>
                        <a:rPr lang="en-US"/>
                        <a:t>Cost</a:t>
                      </a:r>
                      <a:endParaRPr/>
                    </a:p>
                  </a:txBody>
                  <a:tcPr marL="91425" marR="91425" marT="91425" marB="91425">
                    <a:solidFill>
                      <a:srgbClr val="999999"/>
                    </a:solidFill>
                  </a:tcPr>
                </a:tc>
                <a:extLst>
                  <a:ext uri="{0D108BD9-81ED-4DB2-BD59-A6C34878D82A}">
                    <a16:rowId xmlns:a16="http://schemas.microsoft.com/office/drawing/2014/main" val="10000"/>
                  </a:ext>
                </a:extLst>
              </a:tr>
              <a:tr h="405875">
                <a:tc>
                  <a:txBody>
                    <a:bodyPr/>
                    <a:lstStyle/>
                    <a:p>
                      <a:pPr marL="0" lvl="0" indent="0" algn="l" rtl="0">
                        <a:spcBef>
                          <a:spcPts val="0"/>
                        </a:spcBef>
                        <a:spcAft>
                          <a:spcPts val="0"/>
                        </a:spcAft>
                        <a:buNone/>
                      </a:pPr>
                      <a:r>
                        <a:rPr lang="en-US"/>
                        <a:t>Arduino Uno</a:t>
                      </a:r>
                      <a:endParaRPr/>
                    </a:p>
                  </a:txBody>
                  <a:tcPr marL="91425" marR="91425" marT="91425" marB="91425"/>
                </a:tc>
                <a:tc>
                  <a:txBody>
                    <a:bodyPr/>
                    <a:lstStyle/>
                    <a:p>
                      <a:pPr marL="0" lvl="0" indent="0" algn="l" rtl="0">
                        <a:spcBef>
                          <a:spcPts val="0"/>
                        </a:spcBef>
                        <a:spcAft>
                          <a:spcPts val="0"/>
                        </a:spcAft>
                        <a:buNone/>
                      </a:pPr>
                      <a:r>
                        <a:rPr lang="en-US"/>
                        <a:t>$20.50</a:t>
                      </a:r>
                      <a:endParaRPr/>
                    </a:p>
                  </a:txBody>
                  <a:tcPr marL="91425" marR="91425" marT="91425" marB="91425"/>
                </a:tc>
                <a:extLst>
                  <a:ext uri="{0D108BD9-81ED-4DB2-BD59-A6C34878D82A}">
                    <a16:rowId xmlns:a16="http://schemas.microsoft.com/office/drawing/2014/main" val="10001"/>
                  </a:ext>
                </a:extLst>
              </a:tr>
              <a:tr h="583900">
                <a:tc>
                  <a:txBody>
                    <a:bodyPr/>
                    <a:lstStyle/>
                    <a:p>
                      <a:pPr marL="0" lvl="0" indent="0" algn="l" rtl="0">
                        <a:spcBef>
                          <a:spcPts val="0"/>
                        </a:spcBef>
                        <a:spcAft>
                          <a:spcPts val="0"/>
                        </a:spcAft>
                        <a:buNone/>
                      </a:pPr>
                      <a:r>
                        <a:rPr lang="en-US"/>
                        <a:t>Arduino Battery (3.7V 1200mAh)</a:t>
                      </a:r>
                      <a:endParaRPr/>
                    </a:p>
                  </a:txBody>
                  <a:tcPr marL="91425" marR="91425" marT="91425" marB="91425"/>
                </a:tc>
                <a:tc>
                  <a:txBody>
                    <a:bodyPr/>
                    <a:lstStyle/>
                    <a:p>
                      <a:pPr marL="0" lvl="0" indent="0" algn="l" rtl="0">
                        <a:spcBef>
                          <a:spcPts val="0"/>
                        </a:spcBef>
                        <a:spcAft>
                          <a:spcPts val="0"/>
                        </a:spcAft>
                        <a:buNone/>
                      </a:pPr>
                      <a:r>
                        <a:rPr lang="en-US"/>
                        <a:t>$9.95</a:t>
                      </a:r>
                      <a:endParaRPr/>
                    </a:p>
                  </a:txBody>
                  <a:tcPr marL="91425" marR="91425" marT="91425" marB="91425"/>
                </a:tc>
                <a:extLst>
                  <a:ext uri="{0D108BD9-81ED-4DB2-BD59-A6C34878D82A}">
                    <a16:rowId xmlns:a16="http://schemas.microsoft.com/office/drawing/2014/main" val="10002"/>
                  </a:ext>
                </a:extLst>
              </a:tr>
              <a:tr h="622625">
                <a:tc>
                  <a:txBody>
                    <a:bodyPr/>
                    <a:lstStyle/>
                    <a:p>
                      <a:pPr marL="0" lvl="0" indent="0" algn="l" rtl="0">
                        <a:spcBef>
                          <a:spcPts val="0"/>
                        </a:spcBef>
                        <a:spcAft>
                          <a:spcPts val="0"/>
                        </a:spcAft>
                        <a:buNone/>
                      </a:pPr>
                      <a:r>
                        <a:rPr lang="en-US"/>
                        <a:t>Accelerometer Module (LSM9DS1)</a:t>
                      </a:r>
                      <a:endParaRPr/>
                    </a:p>
                  </a:txBody>
                  <a:tcPr marL="91425" marR="91425" marT="91425" marB="91425"/>
                </a:tc>
                <a:tc>
                  <a:txBody>
                    <a:bodyPr/>
                    <a:lstStyle/>
                    <a:p>
                      <a:pPr marL="0" lvl="0" indent="0" algn="l" rtl="0">
                        <a:spcBef>
                          <a:spcPts val="0"/>
                        </a:spcBef>
                        <a:spcAft>
                          <a:spcPts val="0"/>
                        </a:spcAft>
                        <a:buNone/>
                      </a:pPr>
                      <a:r>
                        <a:rPr lang="en-US"/>
                        <a:t>$15.95</a:t>
                      </a:r>
                      <a:endParaRPr/>
                    </a:p>
                  </a:txBody>
                  <a:tcPr marL="91425" marR="91425" marT="91425" marB="91425"/>
                </a:tc>
                <a:extLst>
                  <a:ext uri="{0D108BD9-81ED-4DB2-BD59-A6C34878D82A}">
                    <a16:rowId xmlns:a16="http://schemas.microsoft.com/office/drawing/2014/main" val="10003"/>
                  </a:ext>
                </a:extLst>
              </a:tr>
              <a:tr h="405875">
                <a:tc>
                  <a:txBody>
                    <a:bodyPr/>
                    <a:lstStyle/>
                    <a:p>
                      <a:pPr marL="0" lvl="0" indent="0" algn="l" rtl="0">
                        <a:spcBef>
                          <a:spcPts val="0"/>
                        </a:spcBef>
                        <a:spcAft>
                          <a:spcPts val="0"/>
                        </a:spcAft>
                        <a:buNone/>
                      </a:pPr>
                      <a:r>
                        <a:rPr lang="en-US"/>
                        <a:t>SD card module</a:t>
                      </a:r>
                      <a:endParaRPr/>
                    </a:p>
                  </a:txBody>
                  <a:tcPr marL="91425" marR="91425" marT="91425" marB="91425"/>
                </a:tc>
                <a:tc>
                  <a:txBody>
                    <a:bodyPr/>
                    <a:lstStyle/>
                    <a:p>
                      <a:pPr marL="0" lvl="0" indent="0" algn="l" rtl="0">
                        <a:spcBef>
                          <a:spcPts val="0"/>
                        </a:spcBef>
                        <a:spcAft>
                          <a:spcPts val="0"/>
                        </a:spcAft>
                        <a:buNone/>
                      </a:pPr>
                      <a:r>
                        <a:rPr lang="en-US"/>
                        <a:t>$4.99</a:t>
                      </a:r>
                      <a:endParaRPr/>
                    </a:p>
                  </a:txBody>
                  <a:tcPr marL="91425" marR="91425" marT="91425" marB="91425"/>
                </a:tc>
                <a:extLst>
                  <a:ext uri="{0D108BD9-81ED-4DB2-BD59-A6C34878D82A}">
                    <a16:rowId xmlns:a16="http://schemas.microsoft.com/office/drawing/2014/main" val="10004"/>
                  </a:ext>
                </a:extLst>
              </a:tr>
              <a:tr h="405875">
                <a:tc>
                  <a:txBody>
                    <a:bodyPr/>
                    <a:lstStyle/>
                    <a:p>
                      <a:pPr marL="0" lvl="0" indent="0" algn="l" rtl="0">
                        <a:spcBef>
                          <a:spcPts val="0"/>
                        </a:spcBef>
                        <a:spcAft>
                          <a:spcPts val="0"/>
                        </a:spcAft>
                        <a:buNone/>
                      </a:pPr>
                      <a:r>
                        <a:rPr lang="en-US"/>
                        <a:t>GSM Shield</a:t>
                      </a:r>
                      <a:endParaRPr/>
                    </a:p>
                  </a:txBody>
                  <a:tcPr marL="91425" marR="91425" marT="91425" marB="91425"/>
                </a:tc>
                <a:tc>
                  <a:txBody>
                    <a:bodyPr/>
                    <a:lstStyle/>
                    <a:p>
                      <a:pPr marL="0" lvl="0" indent="0" algn="l" rtl="0">
                        <a:spcBef>
                          <a:spcPts val="0"/>
                        </a:spcBef>
                        <a:spcAft>
                          <a:spcPts val="0"/>
                        </a:spcAft>
                        <a:buNone/>
                      </a:pPr>
                      <a:r>
                        <a:rPr lang="en-US"/>
                        <a:t>$49.95</a:t>
                      </a:r>
                      <a:endParaRPr/>
                    </a:p>
                  </a:txBody>
                  <a:tcPr marL="91425" marR="91425" marT="91425" marB="91425"/>
                </a:tc>
                <a:extLst>
                  <a:ext uri="{0D108BD9-81ED-4DB2-BD59-A6C34878D82A}">
                    <a16:rowId xmlns:a16="http://schemas.microsoft.com/office/drawing/2014/main" val="10005"/>
                  </a:ext>
                </a:extLst>
              </a:tr>
              <a:tr h="405875">
                <a:tc>
                  <a:txBody>
                    <a:bodyPr/>
                    <a:lstStyle/>
                    <a:p>
                      <a:pPr marL="0" lvl="0" indent="0" algn="l" rtl="0">
                        <a:spcBef>
                          <a:spcPts val="0"/>
                        </a:spcBef>
                        <a:spcAft>
                          <a:spcPts val="0"/>
                        </a:spcAft>
                        <a:buNone/>
                      </a:pPr>
                      <a:r>
                        <a:rPr lang="en-US"/>
                        <a:t>SIM Card + Data Plan</a:t>
                      </a:r>
                      <a:endParaRPr/>
                    </a:p>
                  </a:txBody>
                  <a:tcPr marL="91425" marR="91425" marT="91425" marB="91425"/>
                </a:tc>
                <a:tc>
                  <a:txBody>
                    <a:bodyPr/>
                    <a:lstStyle/>
                    <a:p>
                      <a:pPr marL="0" lvl="0" indent="0" algn="l" rtl="0">
                        <a:spcBef>
                          <a:spcPts val="0"/>
                        </a:spcBef>
                        <a:spcAft>
                          <a:spcPts val="0"/>
                        </a:spcAft>
                        <a:buNone/>
                      </a:pPr>
                      <a:r>
                        <a:rPr lang="en-US"/>
                        <a:t>$9.00 + Data plan</a:t>
                      </a:r>
                      <a:endParaRPr/>
                    </a:p>
                  </a:txBody>
                  <a:tcPr marL="91425" marR="91425" marT="91425" marB="91425"/>
                </a:tc>
                <a:extLst>
                  <a:ext uri="{0D108BD9-81ED-4DB2-BD59-A6C34878D82A}">
                    <a16:rowId xmlns:a16="http://schemas.microsoft.com/office/drawing/2014/main" val="10006"/>
                  </a:ext>
                </a:extLst>
              </a:tr>
              <a:tr h="405875">
                <a:tc>
                  <a:txBody>
                    <a:bodyPr/>
                    <a:lstStyle/>
                    <a:p>
                      <a:pPr marL="0" lvl="0" indent="0" algn="l" rtl="0">
                        <a:spcBef>
                          <a:spcPts val="0"/>
                        </a:spcBef>
                        <a:spcAft>
                          <a:spcPts val="0"/>
                        </a:spcAft>
                        <a:buNone/>
                      </a:pPr>
                      <a:r>
                        <a:rPr lang="en-US"/>
                        <a:t>GPS &amp; GSM antenna</a:t>
                      </a:r>
                      <a:endParaRPr/>
                    </a:p>
                  </a:txBody>
                  <a:tcPr marL="91425" marR="91425" marT="91425" marB="91425"/>
                </a:tc>
                <a:tc>
                  <a:txBody>
                    <a:bodyPr/>
                    <a:lstStyle/>
                    <a:p>
                      <a:pPr marL="0" lvl="0" indent="0" algn="l" rtl="0">
                        <a:spcBef>
                          <a:spcPts val="0"/>
                        </a:spcBef>
                        <a:spcAft>
                          <a:spcPts val="0"/>
                        </a:spcAft>
                        <a:buNone/>
                      </a:pPr>
                      <a:r>
                        <a:rPr lang="en-US"/>
                        <a:t>$2.95</a:t>
                      </a:r>
                      <a:endParaRPr/>
                    </a:p>
                  </a:txBody>
                  <a:tcPr marL="91425" marR="91425" marT="91425" marB="91425"/>
                </a:tc>
                <a:extLst>
                  <a:ext uri="{0D108BD9-81ED-4DB2-BD59-A6C34878D82A}">
                    <a16:rowId xmlns:a16="http://schemas.microsoft.com/office/drawing/2014/main" val="10007"/>
                  </a:ext>
                </a:extLst>
              </a:tr>
              <a:tr h="405875">
                <a:tc>
                  <a:txBody>
                    <a:bodyPr/>
                    <a:lstStyle/>
                    <a:p>
                      <a:pPr marL="0" lvl="0" indent="0" algn="l" rtl="0">
                        <a:spcBef>
                          <a:spcPts val="0"/>
                        </a:spcBef>
                        <a:spcAft>
                          <a:spcPts val="0"/>
                        </a:spcAft>
                        <a:buNone/>
                      </a:pPr>
                      <a:r>
                        <a:rPr lang="en-US"/>
                        <a:t>microSD card (8GB)</a:t>
                      </a:r>
                      <a:endParaRPr/>
                    </a:p>
                  </a:txBody>
                  <a:tcPr marL="91425" marR="91425" marT="91425" marB="91425"/>
                </a:tc>
                <a:tc>
                  <a:txBody>
                    <a:bodyPr/>
                    <a:lstStyle/>
                    <a:p>
                      <a:pPr marL="0" lvl="0" indent="0" algn="l" rtl="0">
                        <a:spcBef>
                          <a:spcPts val="0"/>
                        </a:spcBef>
                        <a:spcAft>
                          <a:spcPts val="0"/>
                        </a:spcAft>
                        <a:buNone/>
                      </a:pPr>
                      <a:r>
                        <a:rPr lang="en-US"/>
                        <a:t>$6.75</a:t>
                      </a:r>
                      <a:endParaRPr/>
                    </a:p>
                  </a:txBody>
                  <a:tcPr marL="91425" marR="91425" marT="91425" marB="91425"/>
                </a:tc>
                <a:extLst>
                  <a:ext uri="{0D108BD9-81ED-4DB2-BD59-A6C34878D82A}">
                    <a16:rowId xmlns:a16="http://schemas.microsoft.com/office/drawing/2014/main" val="10008"/>
                  </a:ext>
                </a:extLst>
              </a:tr>
              <a:tr h="583900">
                <a:tc>
                  <a:txBody>
                    <a:bodyPr/>
                    <a:lstStyle/>
                    <a:p>
                      <a:pPr marL="0" lvl="0" indent="0" algn="l" rtl="0">
                        <a:spcBef>
                          <a:spcPts val="0"/>
                        </a:spcBef>
                        <a:spcAft>
                          <a:spcPts val="0"/>
                        </a:spcAft>
                        <a:buNone/>
                      </a:pPr>
                      <a:r>
                        <a:rPr lang="en-US"/>
                        <a:t>Azure Web Server (IowaDOT can use own servers)</a:t>
                      </a:r>
                      <a:endParaRPr/>
                    </a:p>
                  </a:txBody>
                  <a:tcPr marL="91425" marR="91425" marT="91425" marB="91425"/>
                </a:tc>
                <a:tc>
                  <a:txBody>
                    <a:bodyPr/>
                    <a:lstStyle/>
                    <a:p>
                      <a:pPr marL="0" lvl="0" indent="0" algn="l" rtl="0">
                        <a:spcBef>
                          <a:spcPts val="0"/>
                        </a:spcBef>
                        <a:spcAft>
                          <a:spcPts val="0"/>
                        </a:spcAft>
                        <a:buNone/>
                      </a:pPr>
                      <a:r>
                        <a:rPr lang="en-US"/>
                        <a:t>Varies based on devices used -- used student credit for prototyping</a:t>
                      </a:r>
                      <a:endParaRPr/>
                    </a:p>
                  </a:txBody>
                  <a:tcPr marL="91425" marR="91425" marT="91425" marB="91425"/>
                </a:tc>
                <a:extLst>
                  <a:ext uri="{0D108BD9-81ED-4DB2-BD59-A6C34878D82A}">
                    <a16:rowId xmlns:a16="http://schemas.microsoft.com/office/drawing/2014/main" val="10009"/>
                  </a:ext>
                </a:extLst>
              </a:tr>
              <a:tr h="4098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0"/>
                  </a:ext>
                </a:extLst>
              </a:tr>
              <a:tr h="405875">
                <a:tc>
                  <a:txBody>
                    <a:bodyPr/>
                    <a:lstStyle/>
                    <a:p>
                      <a:pPr marL="0" lvl="0" indent="0" algn="l" rtl="0">
                        <a:spcBef>
                          <a:spcPts val="0"/>
                        </a:spcBef>
                        <a:spcAft>
                          <a:spcPts val="0"/>
                        </a:spcAft>
                        <a:buNone/>
                      </a:pPr>
                      <a:r>
                        <a:rPr lang="en-US"/>
                        <a:t>Total Device Cost</a:t>
                      </a:r>
                      <a:endParaRPr/>
                    </a:p>
                  </a:txBody>
                  <a:tcPr marL="91425" marR="91425" marT="91425" marB="91425"/>
                </a:tc>
                <a:tc>
                  <a:txBody>
                    <a:bodyPr/>
                    <a:lstStyle/>
                    <a:p>
                      <a:pPr marL="0" lvl="0" indent="0" algn="l" rtl="0">
                        <a:spcBef>
                          <a:spcPts val="0"/>
                        </a:spcBef>
                        <a:spcAft>
                          <a:spcPts val="0"/>
                        </a:spcAft>
                        <a:buNone/>
                      </a:pPr>
                      <a:r>
                        <a:rPr lang="en-US"/>
                        <a:t>~$120</a:t>
                      </a:r>
                      <a:endParaRPr/>
                    </a:p>
                  </a:txBody>
                  <a:tcPr marL="91425" marR="91425" marT="91425" marB="91425"/>
                </a:tc>
                <a:extLst>
                  <a:ext uri="{0D108BD9-81ED-4DB2-BD59-A6C34878D82A}">
                    <a16:rowId xmlns:a16="http://schemas.microsoft.com/office/drawing/2014/main" val="10011"/>
                  </a:ext>
                </a:extLst>
              </a:tr>
            </a:tbl>
          </a:graphicData>
        </a:graphic>
      </p:graphicFrame>
      <p:sp>
        <p:nvSpPr>
          <p:cNvPr id="204" name="Google Shape;204;g74e3e87426_0_25"/>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Mike</a:t>
            </a:r>
            <a:endParaRPr sz="17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52e550b1df_0_12"/>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5000"/>
              <a:t>II. System Design</a:t>
            </a:r>
            <a:endParaRPr sz="5000"/>
          </a:p>
        </p:txBody>
      </p:sp>
      <p:cxnSp>
        <p:nvCxnSpPr>
          <p:cNvPr id="210" name="Google Shape;210;g52e550b1df_0_12"/>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211" name="Google Shape;211;g52e550b1df_0_12"/>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74e3e87426_0_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Functional Decomposition</a:t>
            </a:r>
            <a:endParaRPr/>
          </a:p>
        </p:txBody>
      </p:sp>
      <p:cxnSp>
        <p:nvCxnSpPr>
          <p:cNvPr id="217" name="Google Shape;217;g74e3e87426_0_31"/>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18" name="Google Shape;218;g74e3e87426_0_31"/>
          <p:cNvPicPr preferRelativeResize="0"/>
          <p:nvPr/>
        </p:nvPicPr>
        <p:blipFill>
          <a:blip r:embed="rId3">
            <a:alphaModFix/>
          </a:blip>
          <a:stretch>
            <a:fillRect/>
          </a:stretch>
        </p:blipFill>
        <p:spPr>
          <a:xfrm>
            <a:off x="797588" y="1888303"/>
            <a:ext cx="10596816" cy="3075525"/>
          </a:xfrm>
          <a:prstGeom prst="rect">
            <a:avLst/>
          </a:prstGeom>
          <a:noFill/>
          <a:ln>
            <a:noFill/>
          </a:ln>
        </p:spPr>
      </p:pic>
      <p:sp>
        <p:nvSpPr>
          <p:cNvPr id="219" name="Google Shape;219;g74e3e87426_0_31"/>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7acd004266_0_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System Design (Arduino)</a:t>
            </a:r>
            <a:endParaRPr/>
          </a:p>
        </p:txBody>
      </p:sp>
      <p:sp>
        <p:nvSpPr>
          <p:cNvPr id="225" name="Google Shape;225;g7acd004266_0_26"/>
          <p:cNvSpPr txBox="1">
            <a:spLocks noGrp="1"/>
          </p:cNvSpPr>
          <p:nvPr>
            <p:ph type="body" idx="1"/>
          </p:nvPr>
        </p:nvSpPr>
        <p:spPr>
          <a:xfrm>
            <a:off x="838200" y="1626950"/>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a:t>Arduino Uno</a:t>
            </a:r>
            <a:endParaRPr sz="2400"/>
          </a:p>
          <a:p>
            <a:pPr marL="457200" lvl="0" indent="-381000" algn="l" rtl="0">
              <a:lnSpc>
                <a:spcPct val="115000"/>
              </a:lnSpc>
              <a:spcBef>
                <a:spcPts val="0"/>
              </a:spcBef>
              <a:spcAft>
                <a:spcPts val="0"/>
              </a:spcAft>
              <a:buSzPts val="2400"/>
              <a:buChar char="●"/>
            </a:pPr>
            <a:r>
              <a:rPr lang="en-US" sz="2400"/>
              <a:t>Factors in microcontroller selection</a:t>
            </a:r>
            <a:endParaRPr sz="2400"/>
          </a:p>
          <a:p>
            <a:pPr marL="914400" lvl="1" indent="-381000" algn="l" rtl="0">
              <a:lnSpc>
                <a:spcPct val="115000"/>
              </a:lnSpc>
              <a:spcBef>
                <a:spcPts val="0"/>
              </a:spcBef>
              <a:spcAft>
                <a:spcPts val="0"/>
              </a:spcAft>
              <a:buSzPts val="2400"/>
              <a:buChar char="○"/>
            </a:pPr>
            <a:r>
              <a:rPr lang="en-US" sz="2400"/>
              <a:t>Power Consumption</a:t>
            </a:r>
            <a:endParaRPr sz="2400"/>
          </a:p>
          <a:p>
            <a:pPr marL="914400" lvl="1" indent="-381000" algn="l" rtl="0">
              <a:lnSpc>
                <a:spcPct val="115000"/>
              </a:lnSpc>
              <a:spcBef>
                <a:spcPts val="0"/>
              </a:spcBef>
              <a:spcAft>
                <a:spcPts val="0"/>
              </a:spcAft>
              <a:buSzPts val="2400"/>
              <a:buChar char="○"/>
            </a:pPr>
            <a:r>
              <a:rPr lang="en-US" sz="2400"/>
              <a:t>Pin availability</a:t>
            </a:r>
            <a:endParaRPr sz="2400"/>
          </a:p>
          <a:p>
            <a:pPr marL="914400" lvl="1" indent="-381000" algn="l" rtl="0">
              <a:lnSpc>
                <a:spcPct val="115000"/>
              </a:lnSpc>
              <a:spcBef>
                <a:spcPts val="0"/>
              </a:spcBef>
              <a:spcAft>
                <a:spcPts val="0"/>
              </a:spcAft>
              <a:buSzPts val="2400"/>
              <a:buChar char="○"/>
            </a:pPr>
            <a:r>
              <a:rPr lang="en-US" sz="2400"/>
              <a:t>IO availability</a:t>
            </a:r>
            <a:endParaRPr sz="2400"/>
          </a:p>
          <a:p>
            <a:pPr marL="914400" lvl="1" indent="-381000" algn="l" rtl="0">
              <a:lnSpc>
                <a:spcPct val="115000"/>
              </a:lnSpc>
              <a:spcBef>
                <a:spcPts val="0"/>
              </a:spcBef>
              <a:spcAft>
                <a:spcPts val="0"/>
              </a:spcAft>
              <a:buSzPts val="2400"/>
              <a:buChar char="○"/>
            </a:pPr>
            <a:r>
              <a:rPr lang="en-US" sz="2400"/>
              <a:t>Processing power</a:t>
            </a:r>
            <a:endParaRPr sz="2400"/>
          </a:p>
          <a:p>
            <a:pPr marL="914400" lvl="1" indent="-381000" algn="l" rtl="0">
              <a:lnSpc>
                <a:spcPct val="115000"/>
              </a:lnSpc>
              <a:spcBef>
                <a:spcPts val="0"/>
              </a:spcBef>
              <a:spcAft>
                <a:spcPts val="0"/>
              </a:spcAft>
              <a:buSzPts val="2400"/>
              <a:buChar char="○"/>
            </a:pPr>
            <a:r>
              <a:rPr lang="en-US" sz="2400"/>
              <a:t>Available software libraries</a:t>
            </a:r>
            <a:endParaRPr sz="2400"/>
          </a:p>
          <a:p>
            <a:pPr marL="914400" lvl="1" indent="-381000" algn="l" rtl="0">
              <a:lnSpc>
                <a:spcPct val="115000"/>
              </a:lnSpc>
              <a:spcBef>
                <a:spcPts val="0"/>
              </a:spcBef>
              <a:spcAft>
                <a:spcPts val="0"/>
              </a:spcAft>
              <a:buSzPts val="2400"/>
              <a:buChar char="○"/>
            </a:pPr>
            <a:r>
              <a:rPr lang="en-US" sz="2400"/>
              <a:t>Available memory</a:t>
            </a:r>
            <a:endParaRPr sz="2400"/>
          </a:p>
          <a:p>
            <a:pPr marL="457200" lvl="0" indent="-381000" algn="l" rtl="0">
              <a:lnSpc>
                <a:spcPct val="115000"/>
              </a:lnSpc>
              <a:spcBef>
                <a:spcPts val="0"/>
              </a:spcBef>
              <a:spcAft>
                <a:spcPts val="0"/>
              </a:spcAft>
              <a:buSzPts val="2400"/>
              <a:buChar char="●"/>
            </a:pPr>
            <a:r>
              <a:rPr lang="en-US" sz="2400"/>
              <a:t>Capturing raw data on SD Card</a:t>
            </a:r>
            <a:endParaRPr sz="2400"/>
          </a:p>
          <a:p>
            <a:pPr marL="914400" lvl="0" indent="0" algn="l" rtl="0">
              <a:lnSpc>
                <a:spcPct val="90000"/>
              </a:lnSpc>
              <a:spcBef>
                <a:spcPts val="2100"/>
              </a:spcBef>
              <a:spcAft>
                <a:spcPts val="0"/>
              </a:spcAft>
              <a:buSzPts val="1800"/>
              <a:buNone/>
            </a:pPr>
            <a:endParaRPr sz="2400"/>
          </a:p>
          <a:p>
            <a:pPr marL="457200" lvl="0" indent="0" algn="l" rtl="0">
              <a:lnSpc>
                <a:spcPct val="90000"/>
              </a:lnSpc>
              <a:spcBef>
                <a:spcPts val="2100"/>
              </a:spcBef>
              <a:spcAft>
                <a:spcPts val="0"/>
              </a:spcAft>
              <a:buSzPts val="1800"/>
              <a:buNone/>
            </a:pPr>
            <a:endParaRPr sz="2400"/>
          </a:p>
          <a:p>
            <a:pPr marL="457200" lvl="0" indent="0" algn="l" rtl="0">
              <a:lnSpc>
                <a:spcPct val="90000"/>
              </a:lnSpc>
              <a:spcBef>
                <a:spcPts val="2100"/>
              </a:spcBef>
              <a:spcAft>
                <a:spcPts val="2100"/>
              </a:spcAft>
              <a:buSzPts val="1800"/>
              <a:buNone/>
            </a:pPr>
            <a:r>
              <a:rPr lang="en-US" sz="2400"/>
              <a:t> </a:t>
            </a:r>
            <a:endParaRPr sz="2400"/>
          </a:p>
        </p:txBody>
      </p:sp>
      <p:cxnSp>
        <p:nvCxnSpPr>
          <p:cNvPr id="226" name="Google Shape;226;g7acd004266_0_26"/>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27" name="Google Shape;227;g7acd004266_0_26"/>
          <p:cNvPicPr preferRelativeResize="0"/>
          <p:nvPr/>
        </p:nvPicPr>
        <p:blipFill rotWithShape="1">
          <a:blip r:embed="rId3">
            <a:alphaModFix/>
          </a:blip>
          <a:srcRect/>
          <a:stretch/>
        </p:blipFill>
        <p:spPr>
          <a:xfrm>
            <a:off x="7369515" y="1462225"/>
            <a:ext cx="4303486" cy="4296375"/>
          </a:xfrm>
          <a:prstGeom prst="rect">
            <a:avLst/>
          </a:prstGeom>
          <a:noFill/>
          <a:ln>
            <a:noFill/>
          </a:ln>
        </p:spPr>
      </p:pic>
      <p:sp>
        <p:nvSpPr>
          <p:cNvPr id="228" name="Google Shape;228;g7acd004266_0_26"/>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Mike</a:t>
            </a:r>
            <a:endParaRPr sz="17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5066e3fa0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Flow Diagram</a:t>
            </a:r>
            <a:endParaRPr/>
          </a:p>
        </p:txBody>
      </p:sp>
      <p:cxnSp>
        <p:nvCxnSpPr>
          <p:cNvPr id="234" name="Google Shape;234;g75066e3fa0_1_45"/>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35" name="Google Shape;235;g75066e3fa0_1_45"/>
          <p:cNvPicPr preferRelativeResize="0"/>
          <p:nvPr/>
        </p:nvPicPr>
        <p:blipFill>
          <a:blip r:embed="rId3">
            <a:alphaModFix/>
          </a:blip>
          <a:stretch>
            <a:fillRect/>
          </a:stretch>
        </p:blipFill>
        <p:spPr>
          <a:xfrm>
            <a:off x="2779550" y="76200"/>
            <a:ext cx="6937826" cy="5954400"/>
          </a:xfrm>
          <a:prstGeom prst="rect">
            <a:avLst/>
          </a:prstGeom>
          <a:noFill/>
          <a:ln>
            <a:noFill/>
          </a:ln>
        </p:spPr>
      </p:pic>
      <p:sp>
        <p:nvSpPr>
          <p:cNvPr id="236" name="Google Shape;236;g75066e3fa0_1_45"/>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Mike</a:t>
            </a:r>
            <a:endParaRPr sz="17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7acd004266_0_38"/>
          <p:cNvPicPr preferRelativeResize="0"/>
          <p:nvPr/>
        </p:nvPicPr>
        <p:blipFill>
          <a:blip r:embed="rId3">
            <a:alphaModFix/>
          </a:blip>
          <a:stretch>
            <a:fillRect/>
          </a:stretch>
        </p:blipFill>
        <p:spPr>
          <a:xfrm>
            <a:off x="6178383" y="1548175"/>
            <a:ext cx="5851017" cy="4034925"/>
          </a:xfrm>
          <a:prstGeom prst="rect">
            <a:avLst/>
          </a:prstGeom>
          <a:noFill/>
          <a:ln>
            <a:noFill/>
          </a:ln>
        </p:spPr>
      </p:pic>
      <p:sp>
        <p:nvSpPr>
          <p:cNvPr id="242" name="Google Shape;242;g7acd004266_0_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System Design (Back-End)</a:t>
            </a:r>
            <a:endParaRPr/>
          </a:p>
        </p:txBody>
      </p:sp>
      <p:sp>
        <p:nvSpPr>
          <p:cNvPr id="243" name="Google Shape;243;g7acd004266_0_38"/>
          <p:cNvSpPr txBox="1">
            <a:spLocks noGrp="1"/>
          </p:cNvSpPr>
          <p:nvPr>
            <p:ph type="body" idx="1"/>
          </p:nvPr>
        </p:nvSpPr>
        <p:spPr>
          <a:xfrm>
            <a:off x="838200" y="1536700"/>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4000"/>
              </a:lnSpc>
              <a:spcBef>
                <a:spcPts val="0"/>
              </a:spcBef>
              <a:spcAft>
                <a:spcPts val="0"/>
              </a:spcAft>
              <a:buSzPts val="2400"/>
              <a:buChar char="●"/>
            </a:pPr>
            <a:r>
              <a:rPr lang="en-US" sz="2400"/>
              <a:t>Azure Web Server running Apache</a:t>
            </a:r>
            <a:endParaRPr sz="2400"/>
          </a:p>
          <a:p>
            <a:pPr marL="914400" lvl="1" indent="-381000" algn="l" rtl="0">
              <a:lnSpc>
                <a:spcPct val="114000"/>
              </a:lnSpc>
              <a:spcBef>
                <a:spcPts val="0"/>
              </a:spcBef>
              <a:spcAft>
                <a:spcPts val="0"/>
              </a:spcAft>
              <a:buSzPts val="2400"/>
              <a:buChar char="○"/>
            </a:pPr>
            <a:r>
              <a:rPr lang="en-US" sz="2400"/>
              <a:t>Node service</a:t>
            </a:r>
            <a:endParaRPr sz="2400"/>
          </a:p>
          <a:p>
            <a:pPr marL="914400" lvl="1" indent="-381000" algn="l" rtl="0">
              <a:lnSpc>
                <a:spcPct val="114000"/>
              </a:lnSpc>
              <a:spcBef>
                <a:spcPts val="0"/>
              </a:spcBef>
              <a:spcAft>
                <a:spcPts val="0"/>
              </a:spcAft>
              <a:buSzPts val="2400"/>
              <a:buChar char="○"/>
            </a:pPr>
            <a:r>
              <a:rPr lang="en-US" sz="2400"/>
              <a:t>MySql database</a:t>
            </a:r>
            <a:endParaRPr sz="2400"/>
          </a:p>
          <a:p>
            <a:pPr marL="457200" lvl="0" indent="-381000" algn="l" rtl="0">
              <a:lnSpc>
                <a:spcPct val="114000"/>
              </a:lnSpc>
              <a:spcBef>
                <a:spcPts val="0"/>
              </a:spcBef>
              <a:spcAft>
                <a:spcPts val="0"/>
              </a:spcAft>
              <a:buSzPts val="2400"/>
              <a:buChar char="●"/>
            </a:pPr>
            <a:r>
              <a:rPr lang="en-US" sz="2400"/>
              <a:t>Javascript Modules</a:t>
            </a:r>
            <a:endParaRPr sz="2400"/>
          </a:p>
          <a:p>
            <a:pPr marL="914400" lvl="1" indent="-381000" algn="l" rtl="0">
              <a:lnSpc>
                <a:spcPct val="114000"/>
              </a:lnSpc>
              <a:spcBef>
                <a:spcPts val="0"/>
              </a:spcBef>
              <a:spcAft>
                <a:spcPts val="0"/>
              </a:spcAft>
              <a:buSzPts val="2400"/>
              <a:buChar char="○"/>
            </a:pPr>
            <a:r>
              <a:rPr lang="en-US" sz="2400"/>
              <a:t>Parsing raw data files</a:t>
            </a:r>
            <a:endParaRPr sz="2400"/>
          </a:p>
          <a:p>
            <a:pPr marL="914400" lvl="1" indent="-381000" algn="l" rtl="0">
              <a:lnSpc>
                <a:spcPct val="114000"/>
              </a:lnSpc>
              <a:spcBef>
                <a:spcPts val="0"/>
              </a:spcBef>
              <a:spcAft>
                <a:spcPts val="0"/>
              </a:spcAft>
              <a:buSzPts val="2400"/>
              <a:buChar char="○"/>
            </a:pPr>
            <a:r>
              <a:rPr lang="en-US" sz="2400"/>
              <a:t>Integration of acceleration values</a:t>
            </a:r>
            <a:endParaRPr sz="2400"/>
          </a:p>
          <a:p>
            <a:pPr marL="1371600" lvl="2" indent="-381000" algn="l" rtl="0">
              <a:lnSpc>
                <a:spcPct val="114000"/>
              </a:lnSpc>
              <a:spcBef>
                <a:spcPts val="0"/>
              </a:spcBef>
              <a:spcAft>
                <a:spcPts val="0"/>
              </a:spcAft>
              <a:buSzPts val="2400"/>
              <a:buChar char="■"/>
            </a:pPr>
            <a:r>
              <a:rPr lang="en-US" sz="2400"/>
              <a:t>Trapezoidal Riemann Sums</a:t>
            </a:r>
            <a:endParaRPr sz="2400"/>
          </a:p>
          <a:p>
            <a:pPr marL="1371600" lvl="2" indent="-381000" algn="l" rtl="0">
              <a:lnSpc>
                <a:spcPct val="114000"/>
              </a:lnSpc>
              <a:spcBef>
                <a:spcPts val="0"/>
              </a:spcBef>
              <a:spcAft>
                <a:spcPts val="0"/>
              </a:spcAft>
              <a:buSzPts val="2400"/>
              <a:buChar char="■"/>
            </a:pPr>
            <a:r>
              <a:rPr lang="en-US" sz="2400"/>
              <a:t>Filtering due to quadratic error</a:t>
            </a:r>
            <a:endParaRPr sz="2400"/>
          </a:p>
          <a:p>
            <a:pPr marL="914400" lvl="1" indent="-381000" algn="l" rtl="0">
              <a:lnSpc>
                <a:spcPct val="114000"/>
              </a:lnSpc>
              <a:spcBef>
                <a:spcPts val="0"/>
              </a:spcBef>
              <a:spcAft>
                <a:spcPts val="0"/>
              </a:spcAft>
              <a:buSzPts val="2400"/>
              <a:buChar char="○"/>
            </a:pPr>
            <a:r>
              <a:rPr lang="en-US" sz="2400"/>
              <a:t>IRI calculation</a:t>
            </a:r>
            <a:endParaRPr sz="2400"/>
          </a:p>
          <a:p>
            <a:pPr marL="1371600" lvl="2" indent="-381000" algn="l" rtl="0">
              <a:lnSpc>
                <a:spcPct val="114000"/>
              </a:lnSpc>
              <a:spcBef>
                <a:spcPts val="0"/>
              </a:spcBef>
              <a:spcAft>
                <a:spcPts val="0"/>
              </a:spcAft>
              <a:buSzPts val="2400"/>
              <a:buChar char="■"/>
            </a:pPr>
            <a:r>
              <a:rPr lang="en-US" sz="2400"/>
              <a:t>ASTM E1926-08 compliance</a:t>
            </a:r>
            <a:endParaRPr sz="2400"/>
          </a:p>
        </p:txBody>
      </p:sp>
      <p:cxnSp>
        <p:nvCxnSpPr>
          <p:cNvPr id="244" name="Google Shape;244;g7acd004266_0_38"/>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245" name="Google Shape;245;g7acd004266_0_38"/>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6c6c95ca3b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System Design (Front-End)</a:t>
            </a:r>
            <a:endParaRPr/>
          </a:p>
        </p:txBody>
      </p:sp>
      <p:sp>
        <p:nvSpPr>
          <p:cNvPr id="251" name="Google Shape;251;g6c6c95ca3b_0_84"/>
          <p:cNvSpPr txBox="1">
            <a:spLocks noGrp="1"/>
          </p:cNvSpPr>
          <p:nvPr>
            <p:ph type="body" idx="1"/>
          </p:nvPr>
        </p:nvSpPr>
        <p:spPr>
          <a:xfrm>
            <a:off x="838200" y="1605200"/>
            <a:ext cx="59133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sz="2400"/>
              <a:t>Front-end file upload</a:t>
            </a:r>
            <a:endParaRPr sz="2400"/>
          </a:p>
          <a:p>
            <a:pPr marL="914400" lvl="1" indent="-381000" algn="l" rtl="0">
              <a:lnSpc>
                <a:spcPct val="115000"/>
              </a:lnSpc>
              <a:spcBef>
                <a:spcPts val="0"/>
              </a:spcBef>
              <a:spcAft>
                <a:spcPts val="0"/>
              </a:spcAft>
              <a:buSzPts val="2400"/>
              <a:buChar char="○"/>
            </a:pPr>
            <a:r>
              <a:rPr lang="en-US" sz="2400"/>
              <a:t>Upload data files from Arduino</a:t>
            </a:r>
            <a:endParaRPr sz="2400"/>
          </a:p>
          <a:p>
            <a:pPr marL="914400" lvl="1" indent="-381000" algn="l" rtl="0">
              <a:lnSpc>
                <a:spcPct val="115000"/>
              </a:lnSpc>
              <a:spcBef>
                <a:spcPts val="0"/>
              </a:spcBef>
              <a:spcAft>
                <a:spcPts val="0"/>
              </a:spcAft>
              <a:buSzPts val="2400"/>
              <a:buChar char="○"/>
            </a:pPr>
            <a:r>
              <a:rPr lang="en-US" sz="2400"/>
              <a:t>Multiple uploads at once</a:t>
            </a:r>
            <a:endParaRPr sz="2400"/>
          </a:p>
          <a:p>
            <a:pPr marL="914400" lvl="1" indent="-381000" algn="l" rtl="0">
              <a:lnSpc>
                <a:spcPct val="115000"/>
              </a:lnSpc>
              <a:spcBef>
                <a:spcPts val="0"/>
              </a:spcBef>
              <a:spcAft>
                <a:spcPts val="0"/>
              </a:spcAft>
              <a:buSzPts val="2400"/>
              <a:buChar char="○"/>
            </a:pPr>
            <a:r>
              <a:rPr lang="en-US" sz="2400"/>
              <a:t>Used React-Files for drag and drop and file search features</a:t>
            </a:r>
            <a:endParaRPr sz="2400"/>
          </a:p>
          <a:p>
            <a:pPr marL="457200" lvl="0" indent="-381000" algn="l" rtl="0">
              <a:lnSpc>
                <a:spcPct val="115000"/>
              </a:lnSpc>
              <a:spcBef>
                <a:spcPts val="1000"/>
              </a:spcBef>
              <a:spcAft>
                <a:spcPts val="0"/>
              </a:spcAft>
              <a:buSzPts val="2400"/>
              <a:buChar char="●"/>
            </a:pPr>
            <a:r>
              <a:rPr lang="en-US" sz="2400"/>
              <a:t>Front-end data retrieval</a:t>
            </a:r>
            <a:endParaRPr sz="2400"/>
          </a:p>
          <a:p>
            <a:pPr marL="914400" lvl="1" indent="-381000" algn="l" rtl="0">
              <a:lnSpc>
                <a:spcPct val="115000"/>
              </a:lnSpc>
              <a:spcBef>
                <a:spcPts val="0"/>
              </a:spcBef>
              <a:spcAft>
                <a:spcPts val="0"/>
              </a:spcAft>
              <a:buSzPts val="2400"/>
              <a:buChar char="○"/>
            </a:pPr>
            <a:r>
              <a:rPr lang="en-US" sz="2400"/>
              <a:t>Requests database from Node server</a:t>
            </a:r>
            <a:endParaRPr sz="2400"/>
          </a:p>
          <a:p>
            <a:pPr marL="914400" lvl="1" indent="-381000" algn="l" rtl="0">
              <a:lnSpc>
                <a:spcPct val="115000"/>
              </a:lnSpc>
              <a:spcBef>
                <a:spcPts val="0"/>
              </a:spcBef>
              <a:spcAft>
                <a:spcPts val="0"/>
              </a:spcAft>
              <a:buSzPts val="2400"/>
              <a:buChar char="○"/>
            </a:pPr>
            <a:r>
              <a:rPr lang="en-US" sz="2400"/>
              <a:t>Displays in a table</a:t>
            </a:r>
            <a:endParaRPr sz="2400"/>
          </a:p>
        </p:txBody>
      </p:sp>
      <p:cxnSp>
        <p:nvCxnSpPr>
          <p:cNvPr id="252" name="Google Shape;252;g6c6c95ca3b_0_84"/>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53" name="Google Shape;253;g6c6c95ca3b_0_84"/>
          <p:cNvPicPr preferRelativeResize="0"/>
          <p:nvPr/>
        </p:nvPicPr>
        <p:blipFill>
          <a:blip r:embed="rId3">
            <a:alphaModFix/>
          </a:blip>
          <a:stretch>
            <a:fillRect/>
          </a:stretch>
        </p:blipFill>
        <p:spPr>
          <a:xfrm>
            <a:off x="8141363" y="215750"/>
            <a:ext cx="2981325" cy="2228850"/>
          </a:xfrm>
          <a:prstGeom prst="rect">
            <a:avLst/>
          </a:prstGeom>
          <a:noFill/>
          <a:ln>
            <a:noFill/>
          </a:ln>
        </p:spPr>
      </p:pic>
      <p:pic>
        <p:nvPicPr>
          <p:cNvPr id="254" name="Google Shape;254;g6c6c95ca3b_0_84"/>
          <p:cNvPicPr preferRelativeResize="0"/>
          <p:nvPr/>
        </p:nvPicPr>
        <p:blipFill>
          <a:blip r:embed="rId4">
            <a:alphaModFix/>
          </a:blip>
          <a:stretch>
            <a:fillRect/>
          </a:stretch>
        </p:blipFill>
        <p:spPr>
          <a:xfrm>
            <a:off x="6751550" y="2650150"/>
            <a:ext cx="4710151" cy="3051800"/>
          </a:xfrm>
          <a:prstGeom prst="rect">
            <a:avLst/>
          </a:prstGeom>
          <a:noFill/>
          <a:ln>
            <a:noFill/>
          </a:ln>
        </p:spPr>
      </p:pic>
      <p:sp>
        <p:nvSpPr>
          <p:cNvPr id="255" name="Google Shape;255;g6c6c95ca3b_0_84"/>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75066e3fa0_1_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Test Process</a:t>
            </a:r>
            <a:endParaRPr/>
          </a:p>
        </p:txBody>
      </p:sp>
      <p:sp>
        <p:nvSpPr>
          <p:cNvPr id="261" name="Google Shape;261;g75066e3fa0_1_54"/>
          <p:cNvSpPr txBox="1">
            <a:spLocks noGrp="1"/>
          </p:cNvSpPr>
          <p:nvPr>
            <p:ph type="body" idx="1"/>
          </p:nvPr>
        </p:nvSpPr>
        <p:spPr>
          <a:xfrm>
            <a:off x="838200" y="1589925"/>
            <a:ext cx="10515600" cy="4351200"/>
          </a:xfrm>
          <a:prstGeom prst="rect">
            <a:avLst/>
          </a:prstGeom>
          <a:noFill/>
          <a:ln>
            <a:noFill/>
          </a:ln>
        </p:spPr>
        <p:txBody>
          <a:bodyPr spcFirstLastPara="1" wrap="square" lIns="91425" tIns="45700" rIns="91425" bIns="45700" anchor="t" anchorCtr="0">
            <a:noAutofit/>
          </a:bodyPr>
          <a:lstStyle/>
          <a:p>
            <a:pPr marL="228600" lvl="0" indent="-209550" algn="l" rtl="0">
              <a:lnSpc>
                <a:spcPct val="114000"/>
              </a:lnSpc>
              <a:spcBef>
                <a:spcPts val="0"/>
              </a:spcBef>
              <a:spcAft>
                <a:spcPts val="0"/>
              </a:spcAft>
              <a:buSzPts val="2400"/>
              <a:buChar char="●"/>
            </a:pPr>
            <a:r>
              <a:rPr lang="en-US" sz="2400"/>
              <a:t>Limited by access to PROSPER equipment</a:t>
            </a:r>
            <a:endParaRPr sz="2400"/>
          </a:p>
          <a:p>
            <a:pPr marL="914400" lvl="1" indent="-381000" algn="l" rtl="0">
              <a:lnSpc>
                <a:spcPct val="114000"/>
              </a:lnSpc>
              <a:spcBef>
                <a:spcPts val="0"/>
              </a:spcBef>
              <a:spcAft>
                <a:spcPts val="0"/>
              </a:spcAft>
              <a:buSzPts val="2400"/>
              <a:buChar char="○"/>
            </a:pPr>
            <a:r>
              <a:rPr lang="en-US" sz="2400"/>
              <a:t>Nothing to compare results with</a:t>
            </a:r>
            <a:endParaRPr sz="2400"/>
          </a:p>
          <a:p>
            <a:pPr marL="228600" lvl="0" indent="-209550" algn="l" rtl="0">
              <a:lnSpc>
                <a:spcPct val="114000"/>
              </a:lnSpc>
              <a:spcBef>
                <a:spcPts val="0"/>
              </a:spcBef>
              <a:spcAft>
                <a:spcPts val="0"/>
              </a:spcAft>
              <a:buSzPts val="2400"/>
              <a:buChar char="●"/>
            </a:pPr>
            <a:r>
              <a:rPr lang="en-US" sz="2400"/>
              <a:t>Accelerometer Z-axis expectations</a:t>
            </a:r>
            <a:endParaRPr sz="2400"/>
          </a:p>
          <a:p>
            <a:pPr marL="914400" lvl="1" indent="-381000" algn="l" rtl="0">
              <a:lnSpc>
                <a:spcPct val="114000"/>
              </a:lnSpc>
              <a:spcBef>
                <a:spcPts val="0"/>
              </a:spcBef>
              <a:spcAft>
                <a:spcPts val="0"/>
              </a:spcAft>
              <a:buSzPts val="2400"/>
              <a:buChar char="○"/>
            </a:pPr>
            <a:r>
              <a:rPr lang="en-US" sz="2400"/>
              <a:t>Centered around 1 g-force</a:t>
            </a:r>
            <a:endParaRPr sz="2400"/>
          </a:p>
          <a:p>
            <a:pPr marL="914400" lvl="1" indent="-381000" algn="l" rtl="0">
              <a:lnSpc>
                <a:spcPct val="114000"/>
              </a:lnSpc>
              <a:spcBef>
                <a:spcPts val="0"/>
              </a:spcBef>
              <a:spcAft>
                <a:spcPts val="0"/>
              </a:spcAft>
              <a:buSzPts val="2400"/>
              <a:buChar char="○"/>
            </a:pPr>
            <a:r>
              <a:rPr lang="en-US" sz="2400"/>
              <a:t>Not logging when travel speeds aren’t constant</a:t>
            </a:r>
            <a:endParaRPr sz="2400"/>
          </a:p>
          <a:p>
            <a:pPr marL="228600" lvl="0" indent="-209550" algn="l" rtl="0">
              <a:lnSpc>
                <a:spcPct val="114000"/>
              </a:lnSpc>
              <a:spcBef>
                <a:spcPts val="0"/>
              </a:spcBef>
              <a:spcAft>
                <a:spcPts val="0"/>
              </a:spcAft>
              <a:buSzPts val="2400"/>
              <a:buChar char="●"/>
            </a:pPr>
            <a:r>
              <a:rPr lang="en-US" sz="2400"/>
              <a:t>Road sample IRI profiles plotted expectations</a:t>
            </a:r>
            <a:endParaRPr sz="2400"/>
          </a:p>
          <a:p>
            <a:pPr marL="914400" lvl="1" indent="-381000" algn="l" rtl="0">
              <a:lnSpc>
                <a:spcPct val="114000"/>
              </a:lnSpc>
              <a:spcBef>
                <a:spcPts val="0"/>
              </a:spcBef>
              <a:spcAft>
                <a:spcPts val="0"/>
              </a:spcAft>
              <a:buSzPts val="2400"/>
              <a:buChar char="○"/>
            </a:pPr>
            <a:r>
              <a:rPr lang="en-US" sz="2400"/>
              <a:t>Roughly 0 slope for average roads</a:t>
            </a:r>
            <a:endParaRPr sz="2400"/>
          </a:p>
          <a:p>
            <a:pPr marL="914400" lvl="1" indent="-381000" algn="l" rtl="0">
              <a:lnSpc>
                <a:spcPct val="114000"/>
              </a:lnSpc>
              <a:spcBef>
                <a:spcPts val="0"/>
              </a:spcBef>
              <a:spcAft>
                <a:spcPts val="0"/>
              </a:spcAft>
              <a:buSzPts val="2400"/>
              <a:buChar char="○"/>
            </a:pPr>
            <a:r>
              <a:rPr lang="en-US" sz="2400"/>
              <a:t>Values ~0&lt;avg&lt;3 smooth roads, ~ &lt;10 rough (speed dependent)</a:t>
            </a:r>
            <a:endParaRPr sz="2400"/>
          </a:p>
          <a:p>
            <a:pPr marL="914400" lvl="1" indent="-381000" algn="l" rtl="0">
              <a:lnSpc>
                <a:spcPct val="114000"/>
              </a:lnSpc>
              <a:spcBef>
                <a:spcPts val="0"/>
              </a:spcBef>
              <a:spcAft>
                <a:spcPts val="0"/>
              </a:spcAft>
              <a:buSzPts val="2400"/>
              <a:buChar char="○"/>
            </a:pPr>
            <a:r>
              <a:rPr lang="en-US" sz="2400"/>
              <a:t>Filtering methods to reduce extreme data points</a:t>
            </a:r>
            <a:endParaRPr sz="2400"/>
          </a:p>
          <a:p>
            <a:pPr marL="914400" lvl="1" indent="-381000" algn="l" rtl="0">
              <a:lnSpc>
                <a:spcPct val="114000"/>
              </a:lnSpc>
              <a:spcBef>
                <a:spcPts val="0"/>
              </a:spcBef>
              <a:spcAft>
                <a:spcPts val="0"/>
              </a:spcAft>
              <a:buSzPts val="2400"/>
              <a:buChar char="○"/>
            </a:pPr>
            <a:r>
              <a:rPr lang="en-US" sz="2400"/>
              <a:t>High speeds =&gt; lower IRI values</a:t>
            </a:r>
            <a:endParaRPr sz="2400"/>
          </a:p>
        </p:txBody>
      </p:sp>
      <p:cxnSp>
        <p:nvCxnSpPr>
          <p:cNvPr id="262" name="Google Shape;262;g75066e3fa0_1_54"/>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263" name="Google Shape;263;g75066e3fa0_1_54"/>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7acd004266_1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Integration Tests</a:t>
            </a:r>
            <a:endParaRPr/>
          </a:p>
        </p:txBody>
      </p:sp>
      <p:sp>
        <p:nvSpPr>
          <p:cNvPr id="269" name="Google Shape;269;g7acd004266_1_112"/>
          <p:cNvSpPr txBox="1">
            <a:spLocks noGrp="1"/>
          </p:cNvSpPr>
          <p:nvPr>
            <p:ph type="body" idx="1"/>
          </p:nvPr>
        </p:nvSpPr>
        <p:spPr>
          <a:xfrm>
            <a:off x="838200" y="1617450"/>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500"/>
              </a:spcBef>
              <a:spcAft>
                <a:spcPts val="0"/>
              </a:spcAft>
              <a:buSzPts val="2400"/>
              <a:buChar char="●"/>
            </a:pPr>
            <a:r>
              <a:rPr lang="en-US" sz="2400"/>
              <a:t>Hardware shields on Arduino</a:t>
            </a:r>
            <a:endParaRPr sz="2400"/>
          </a:p>
          <a:p>
            <a:pPr marL="914400" lvl="1" indent="-381000" algn="l" rtl="0">
              <a:lnSpc>
                <a:spcPct val="115000"/>
              </a:lnSpc>
              <a:spcBef>
                <a:spcPts val="500"/>
              </a:spcBef>
              <a:spcAft>
                <a:spcPts val="0"/>
              </a:spcAft>
              <a:buSzPts val="2400"/>
              <a:buChar char="○"/>
            </a:pPr>
            <a:r>
              <a:rPr lang="en-US" sz="2400"/>
              <a:t>Individually and together</a:t>
            </a:r>
            <a:endParaRPr sz="2400"/>
          </a:p>
          <a:p>
            <a:pPr marL="457200" lvl="0" indent="-381000" algn="l" rtl="0">
              <a:lnSpc>
                <a:spcPct val="115000"/>
              </a:lnSpc>
              <a:spcBef>
                <a:spcPts val="500"/>
              </a:spcBef>
              <a:spcAft>
                <a:spcPts val="0"/>
              </a:spcAft>
              <a:buSzPts val="2400"/>
              <a:buChar char="●"/>
            </a:pPr>
            <a:r>
              <a:rPr lang="en-US" sz="2400"/>
              <a:t>Embedded code on Arduino</a:t>
            </a:r>
            <a:endParaRPr sz="2400"/>
          </a:p>
          <a:p>
            <a:pPr marL="914400" lvl="1" indent="-381000" algn="l" rtl="0">
              <a:lnSpc>
                <a:spcPct val="115000"/>
              </a:lnSpc>
              <a:spcBef>
                <a:spcPts val="500"/>
              </a:spcBef>
              <a:spcAft>
                <a:spcPts val="0"/>
              </a:spcAft>
              <a:buSzPts val="2400"/>
              <a:buChar char="○"/>
            </a:pPr>
            <a:r>
              <a:rPr lang="en-US" sz="2400"/>
              <a:t>Log compatibility with back-end parser</a:t>
            </a:r>
            <a:endParaRPr sz="2400"/>
          </a:p>
          <a:p>
            <a:pPr marL="457200" lvl="0" indent="-381000" algn="l" rtl="0">
              <a:lnSpc>
                <a:spcPct val="115000"/>
              </a:lnSpc>
              <a:spcBef>
                <a:spcPts val="500"/>
              </a:spcBef>
              <a:spcAft>
                <a:spcPts val="0"/>
              </a:spcAft>
              <a:buSzPts val="2400"/>
              <a:buChar char="●"/>
            </a:pPr>
            <a:r>
              <a:rPr lang="en-US" sz="2400"/>
              <a:t>Back-end server</a:t>
            </a:r>
            <a:endParaRPr sz="2400"/>
          </a:p>
          <a:p>
            <a:pPr marL="914400" lvl="1" indent="-381000" algn="l" rtl="0">
              <a:lnSpc>
                <a:spcPct val="115000"/>
              </a:lnSpc>
              <a:spcBef>
                <a:spcPts val="500"/>
              </a:spcBef>
              <a:spcAft>
                <a:spcPts val="0"/>
              </a:spcAft>
              <a:buSzPts val="2400"/>
              <a:buChar char="○"/>
            </a:pPr>
            <a:r>
              <a:rPr lang="en-US" sz="2400"/>
              <a:t>Postman test requests</a:t>
            </a:r>
            <a:endParaRPr sz="2400"/>
          </a:p>
          <a:p>
            <a:pPr marL="457200" lvl="0" indent="-381000" algn="l" rtl="0">
              <a:lnSpc>
                <a:spcPct val="115000"/>
              </a:lnSpc>
              <a:spcBef>
                <a:spcPts val="500"/>
              </a:spcBef>
              <a:spcAft>
                <a:spcPts val="0"/>
              </a:spcAft>
              <a:buSzPts val="2400"/>
              <a:buChar char="●"/>
            </a:pPr>
            <a:r>
              <a:rPr lang="en-US" sz="2400"/>
              <a:t>Front-end upload and data retrieval</a:t>
            </a:r>
            <a:endParaRPr sz="2400"/>
          </a:p>
          <a:p>
            <a:pPr marL="914400" lvl="1" indent="-381000" algn="l" rtl="0">
              <a:lnSpc>
                <a:spcPct val="115000"/>
              </a:lnSpc>
              <a:spcBef>
                <a:spcPts val="500"/>
              </a:spcBef>
              <a:spcAft>
                <a:spcPts val="0"/>
              </a:spcAft>
              <a:buSzPts val="2400"/>
              <a:buChar char="○"/>
            </a:pPr>
            <a:r>
              <a:rPr lang="en-US" sz="2400"/>
              <a:t>Verify operation with back-end</a:t>
            </a:r>
            <a:endParaRPr sz="2400"/>
          </a:p>
          <a:p>
            <a:pPr marL="0" lvl="0" indent="0" algn="l" rtl="0">
              <a:lnSpc>
                <a:spcPct val="115000"/>
              </a:lnSpc>
              <a:spcBef>
                <a:spcPts val="1000"/>
              </a:spcBef>
              <a:spcAft>
                <a:spcPts val="0"/>
              </a:spcAft>
              <a:buSzPts val="1800"/>
              <a:buNone/>
            </a:pPr>
            <a:endParaRPr sz="2400"/>
          </a:p>
        </p:txBody>
      </p:sp>
      <p:cxnSp>
        <p:nvCxnSpPr>
          <p:cNvPr id="270" name="Google Shape;270;g7acd004266_1_112"/>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271" name="Google Shape;271;g7acd004266_1_112"/>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acd004266_3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Testing Challenges</a:t>
            </a:r>
            <a:endParaRPr/>
          </a:p>
        </p:txBody>
      </p:sp>
      <p:sp>
        <p:nvSpPr>
          <p:cNvPr id="277" name="Google Shape;277;g7acd004266_3_5"/>
          <p:cNvSpPr txBox="1">
            <a:spLocks noGrp="1"/>
          </p:cNvSpPr>
          <p:nvPr>
            <p:ph type="body" idx="1"/>
          </p:nvPr>
        </p:nvSpPr>
        <p:spPr>
          <a:xfrm>
            <a:off x="838200" y="1520375"/>
            <a:ext cx="10515600" cy="43512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Clr>
                <a:schemeClr val="dk2"/>
              </a:buClr>
              <a:buSzPts val="2400"/>
              <a:buFont typeface="Constantia"/>
              <a:buChar char="●"/>
            </a:pPr>
            <a:r>
              <a:rPr lang="en-US" sz="2400"/>
              <a:t>GSM HTTP packets malformed/blank</a:t>
            </a:r>
            <a:endParaRPr sz="2400"/>
          </a:p>
          <a:p>
            <a:pPr marL="457200" lvl="0" indent="-381000" algn="just" rtl="0">
              <a:lnSpc>
                <a:spcPct val="150000"/>
              </a:lnSpc>
              <a:spcBef>
                <a:spcPts val="0"/>
              </a:spcBef>
              <a:spcAft>
                <a:spcPts val="0"/>
              </a:spcAft>
              <a:buClr>
                <a:schemeClr val="dk2"/>
              </a:buClr>
              <a:buSzPts val="2400"/>
              <a:buChar char="●"/>
            </a:pPr>
            <a:r>
              <a:rPr lang="en-US" sz="2400"/>
              <a:t>Sample rate inconsistency</a:t>
            </a:r>
            <a:endParaRPr sz="2400"/>
          </a:p>
          <a:p>
            <a:pPr marL="457200" lvl="0" indent="-381000" algn="just" rtl="0">
              <a:lnSpc>
                <a:spcPct val="150000"/>
              </a:lnSpc>
              <a:spcBef>
                <a:spcPts val="0"/>
              </a:spcBef>
              <a:spcAft>
                <a:spcPts val="0"/>
              </a:spcAft>
              <a:buClr>
                <a:schemeClr val="dk2"/>
              </a:buClr>
              <a:buSzPts val="2400"/>
              <a:buChar char="●"/>
            </a:pPr>
            <a:r>
              <a:rPr lang="en-US" sz="2400"/>
              <a:t>GSM communication establishment time</a:t>
            </a:r>
            <a:endParaRPr sz="2400"/>
          </a:p>
          <a:p>
            <a:pPr marL="457200" lvl="0" indent="-381000" algn="just" rtl="0">
              <a:lnSpc>
                <a:spcPct val="150000"/>
              </a:lnSpc>
              <a:spcBef>
                <a:spcPts val="0"/>
              </a:spcBef>
              <a:spcAft>
                <a:spcPts val="0"/>
              </a:spcAft>
              <a:buSzPts val="2400"/>
              <a:buChar char="●"/>
            </a:pPr>
            <a:r>
              <a:rPr lang="en-US" sz="2400"/>
              <a:t>Accelerometer dynamic positioning</a:t>
            </a:r>
            <a:endParaRPr sz="2400"/>
          </a:p>
          <a:p>
            <a:pPr marL="457200" lvl="0" indent="-381000" algn="just" rtl="0">
              <a:lnSpc>
                <a:spcPct val="150000"/>
              </a:lnSpc>
              <a:spcBef>
                <a:spcPts val="0"/>
              </a:spcBef>
              <a:spcAft>
                <a:spcPts val="0"/>
              </a:spcAft>
              <a:buSzPts val="2400"/>
              <a:buChar char="●"/>
            </a:pPr>
            <a:r>
              <a:rPr lang="en-US" sz="2400"/>
              <a:t>Limited on-board memory</a:t>
            </a:r>
            <a:endParaRPr sz="2400"/>
          </a:p>
        </p:txBody>
      </p:sp>
      <p:cxnSp>
        <p:nvCxnSpPr>
          <p:cNvPr id="278" name="Google Shape;278;g7acd004266_3_5"/>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279" name="Google Shape;279;g7acd004266_3_5"/>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Shlok</a:t>
            </a:r>
            <a:endParaRPr sz="17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52e550b1df_0_5"/>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Autofit/>
          </a:bodyPr>
          <a:lstStyle/>
          <a:p>
            <a:pPr marL="457200" lvl="0" indent="-546100" algn="ctr" rtl="0">
              <a:lnSpc>
                <a:spcPct val="90000"/>
              </a:lnSpc>
              <a:spcBef>
                <a:spcPts val="0"/>
              </a:spcBef>
              <a:spcAft>
                <a:spcPts val="0"/>
              </a:spcAft>
              <a:buSzPts val="5000"/>
              <a:buAutoNum type="romanUcPeriod"/>
            </a:pPr>
            <a:r>
              <a:rPr lang="en-US" sz="5000"/>
              <a:t>Project Plan</a:t>
            </a:r>
            <a:endParaRPr sz="5000"/>
          </a:p>
        </p:txBody>
      </p:sp>
      <p:cxnSp>
        <p:nvCxnSpPr>
          <p:cNvPr id="138" name="Google Shape;138;g52e550b1df_0_5"/>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139" name="Google Shape;139;g52e550b1df_0_5"/>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74e3e87426_2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Final Implementation</a:t>
            </a:r>
            <a:endParaRPr/>
          </a:p>
        </p:txBody>
      </p:sp>
      <p:cxnSp>
        <p:nvCxnSpPr>
          <p:cNvPr id="285" name="Google Shape;285;g74e3e87426_2_0"/>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86" name="Google Shape;286;g74e3e87426_2_0"/>
          <p:cNvPicPr preferRelativeResize="0"/>
          <p:nvPr/>
        </p:nvPicPr>
        <p:blipFill rotWithShape="1">
          <a:blip r:embed="rId3">
            <a:alphaModFix/>
          </a:blip>
          <a:srcRect t="12788" b="13372"/>
          <a:stretch/>
        </p:blipFill>
        <p:spPr>
          <a:xfrm>
            <a:off x="1724651" y="1808925"/>
            <a:ext cx="3011825" cy="3927350"/>
          </a:xfrm>
          <a:prstGeom prst="rect">
            <a:avLst/>
          </a:prstGeom>
          <a:noFill/>
          <a:ln>
            <a:noFill/>
          </a:ln>
        </p:spPr>
      </p:pic>
      <p:pic>
        <p:nvPicPr>
          <p:cNvPr id="287" name="Google Shape;287;g74e3e87426_2_0"/>
          <p:cNvPicPr preferRelativeResize="0"/>
          <p:nvPr/>
        </p:nvPicPr>
        <p:blipFill>
          <a:blip r:embed="rId4">
            <a:alphaModFix/>
          </a:blip>
          <a:stretch>
            <a:fillRect/>
          </a:stretch>
        </p:blipFill>
        <p:spPr>
          <a:xfrm>
            <a:off x="5802109" y="1352875"/>
            <a:ext cx="5631217" cy="4383400"/>
          </a:xfrm>
          <a:prstGeom prst="rect">
            <a:avLst/>
          </a:prstGeom>
          <a:noFill/>
          <a:ln>
            <a:noFill/>
          </a:ln>
        </p:spPr>
      </p:pic>
      <p:sp>
        <p:nvSpPr>
          <p:cNvPr id="288" name="Google Shape;288;g74e3e87426_2_0"/>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52e550b1df_0_2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Accelerometer Data</a:t>
            </a:r>
            <a:endParaRPr/>
          </a:p>
        </p:txBody>
      </p:sp>
      <p:cxnSp>
        <p:nvCxnSpPr>
          <p:cNvPr id="294" name="Google Shape;294;g52e550b1df_0_204"/>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295" name="Google Shape;295;g52e550b1df_0_204"/>
          <p:cNvPicPr preferRelativeResize="0"/>
          <p:nvPr/>
        </p:nvPicPr>
        <p:blipFill>
          <a:blip r:embed="rId3">
            <a:alphaModFix/>
          </a:blip>
          <a:stretch>
            <a:fillRect/>
          </a:stretch>
        </p:blipFill>
        <p:spPr>
          <a:xfrm>
            <a:off x="3978463" y="4194400"/>
            <a:ext cx="8117637" cy="2663600"/>
          </a:xfrm>
          <a:prstGeom prst="rect">
            <a:avLst/>
          </a:prstGeom>
          <a:noFill/>
          <a:ln>
            <a:noFill/>
          </a:ln>
        </p:spPr>
      </p:pic>
      <p:pic>
        <p:nvPicPr>
          <p:cNvPr id="296" name="Google Shape;296;g52e550b1df_0_204"/>
          <p:cNvPicPr preferRelativeResize="0"/>
          <p:nvPr/>
        </p:nvPicPr>
        <p:blipFill>
          <a:blip r:embed="rId4">
            <a:alphaModFix/>
          </a:blip>
          <a:stretch>
            <a:fillRect/>
          </a:stretch>
        </p:blipFill>
        <p:spPr>
          <a:xfrm>
            <a:off x="269100" y="1331850"/>
            <a:ext cx="8526501" cy="2782950"/>
          </a:xfrm>
          <a:prstGeom prst="rect">
            <a:avLst/>
          </a:prstGeom>
          <a:noFill/>
          <a:ln>
            <a:noFill/>
          </a:ln>
        </p:spPr>
      </p:pic>
      <p:sp>
        <p:nvSpPr>
          <p:cNvPr id="297" name="Google Shape;297;g52e550b1df_0_204"/>
          <p:cNvSpPr txBox="1"/>
          <p:nvPr/>
        </p:nvSpPr>
        <p:spPr>
          <a:xfrm>
            <a:off x="8925350" y="1331850"/>
            <a:ext cx="1828800" cy="1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Roboto"/>
                <a:ea typeface="Roboto"/>
                <a:cs typeface="Roboto"/>
                <a:sym typeface="Roboto"/>
              </a:rPr>
              <a:t>Accelerating to cruise control @ ~73kph</a:t>
            </a:r>
            <a:endParaRPr>
              <a:latin typeface="Roboto"/>
              <a:ea typeface="Roboto"/>
              <a:cs typeface="Roboto"/>
              <a:sym typeface="Roboto"/>
            </a:endParaRPr>
          </a:p>
        </p:txBody>
      </p:sp>
      <p:sp>
        <p:nvSpPr>
          <p:cNvPr id="298" name="Google Shape;298;g52e550b1df_0_204"/>
          <p:cNvSpPr txBox="1"/>
          <p:nvPr/>
        </p:nvSpPr>
        <p:spPr>
          <a:xfrm>
            <a:off x="2149675" y="4810625"/>
            <a:ext cx="1828800" cy="114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Roboto"/>
                <a:ea typeface="Roboto"/>
                <a:cs typeface="Roboto"/>
                <a:sym typeface="Roboto"/>
              </a:rPr>
              <a:t>~3 minute drive @ variable speeds, note noisiness at end</a:t>
            </a:r>
            <a:endParaRPr>
              <a:latin typeface="Roboto"/>
              <a:ea typeface="Roboto"/>
              <a:cs typeface="Roboto"/>
              <a:sym typeface="Roboto"/>
            </a:endParaRPr>
          </a:p>
        </p:txBody>
      </p:sp>
      <p:sp>
        <p:nvSpPr>
          <p:cNvPr id="299" name="Google Shape;299;g52e550b1df_0_204"/>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5066e3fa0_1_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IRI Calculation: Loose XY</a:t>
            </a:r>
            <a:endParaRPr/>
          </a:p>
        </p:txBody>
      </p:sp>
      <p:cxnSp>
        <p:nvCxnSpPr>
          <p:cNvPr id="305" name="Google Shape;305;g75066e3fa0_1_13"/>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306" name="Google Shape;306;g75066e3fa0_1_13"/>
          <p:cNvPicPr preferRelativeResize="0"/>
          <p:nvPr/>
        </p:nvPicPr>
        <p:blipFill>
          <a:blip r:embed="rId3">
            <a:alphaModFix/>
          </a:blip>
          <a:stretch>
            <a:fillRect/>
          </a:stretch>
        </p:blipFill>
        <p:spPr>
          <a:xfrm>
            <a:off x="568413" y="1457137"/>
            <a:ext cx="11055174" cy="4049725"/>
          </a:xfrm>
          <a:prstGeom prst="rect">
            <a:avLst/>
          </a:prstGeom>
          <a:noFill/>
          <a:ln>
            <a:noFill/>
          </a:ln>
        </p:spPr>
      </p:pic>
      <p:sp>
        <p:nvSpPr>
          <p:cNvPr id="307" name="Google Shape;307;g75066e3fa0_1_13"/>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75066e3fa0_1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IRI Calculation: Final XY</a:t>
            </a:r>
            <a:endParaRPr/>
          </a:p>
        </p:txBody>
      </p:sp>
      <p:cxnSp>
        <p:nvCxnSpPr>
          <p:cNvPr id="313" name="Google Shape;313;g75066e3fa0_1_21"/>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314" name="Google Shape;314;g75066e3fa0_1_21"/>
          <p:cNvPicPr preferRelativeResize="0"/>
          <p:nvPr/>
        </p:nvPicPr>
        <p:blipFill>
          <a:blip r:embed="rId3">
            <a:alphaModFix/>
          </a:blip>
          <a:stretch>
            <a:fillRect/>
          </a:stretch>
        </p:blipFill>
        <p:spPr>
          <a:xfrm>
            <a:off x="542900" y="1448975"/>
            <a:ext cx="11106190" cy="4029850"/>
          </a:xfrm>
          <a:prstGeom prst="rect">
            <a:avLst/>
          </a:prstGeom>
          <a:noFill/>
          <a:ln>
            <a:noFill/>
          </a:ln>
        </p:spPr>
      </p:pic>
      <p:sp>
        <p:nvSpPr>
          <p:cNvPr id="315" name="Google Shape;315;g75066e3fa0_1_21"/>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52e550b1df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Engineering Standards and Design Practices</a:t>
            </a:r>
            <a:endParaRPr/>
          </a:p>
        </p:txBody>
      </p:sp>
      <p:sp>
        <p:nvSpPr>
          <p:cNvPr id="321" name="Google Shape;321;g52e550b1df_0_27"/>
          <p:cNvSpPr txBox="1">
            <a:spLocks noGrp="1"/>
          </p:cNvSpPr>
          <p:nvPr>
            <p:ph type="body" idx="1"/>
          </p:nvPr>
        </p:nvSpPr>
        <p:spPr>
          <a:xfrm>
            <a:off x="838200" y="1617450"/>
            <a:ext cx="10515600" cy="4351200"/>
          </a:xfrm>
          <a:prstGeom prst="rect">
            <a:avLst/>
          </a:prstGeom>
          <a:noFill/>
          <a:ln>
            <a:noFill/>
          </a:ln>
        </p:spPr>
        <p:txBody>
          <a:bodyPr spcFirstLastPara="1" wrap="square" lIns="91425" tIns="45700" rIns="91425" bIns="45700" anchor="t" anchorCtr="0">
            <a:noAutofit/>
          </a:bodyPr>
          <a:lstStyle/>
          <a:p>
            <a:pPr marL="457200" lvl="0" indent="-381000" algn="just" rtl="0">
              <a:lnSpc>
                <a:spcPct val="110000"/>
              </a:lnSpc>
              <a:spcBef>
                <a:spcPts val="0"/>
              </a:spcBef>
              <a:spcAft>
                <a:spcPts val="0"/>
              </a:spcAft>
              <a:buClr>
                <a:srgbClr val="000000"/>
              </a:buClr>
              <a:buSzPts val="2400"/>
              <a:buFont typeface="Georgia"/>
              <a:buChar char="●"/>
            </a:pPr>
            <a:r>
              <a:rPr lang="en-US" sz="2400">
                <a:solidFill>
                  <a:srgbClr val="000000"/>
                </a:solidFill>
                <a:latin typeface="Georgia"/>
                <a:ea typeface="Georgia"/>
                <a:cs typeface="Georgia"/>
                <a:sym typeface="Georgia"/>
              </a:rPr>
              <a:t>ASTM E1926-08: Standard Practice for Computing International Roughness Index of Roads from Longitudinal Profile Measurements</a:t>
            </a:r>
            <a:endParaRPr sz="2400">
              <a:solidFill>
                <a:srgbClr val="000000"/>
              </a:solidFill>
              <a:latin typeface="Georgia"/>
              <a:ea typeface="Georgia"/>
              <a:cs typeface="Georgia"/>
              <a:sym typeface="Georgia"/>
            </a:endParaRPr>
          </a:p>
          <a:p>
            <a:pPr marL="457200" lvl="0" indent="-381000" algn="just" rtl="0">
              <a:lnSpc>
                <a:spcPct val="110000"/>
              </a:lnSpc>
              <a:spcBef>
                <a:spcPts val="0"/>
              </a:spcBef>
              <a:spcAft>
                <a:spcPts val="0"/>
              </a:spcAft>
              <a:buClr>
                <a:srgbClr val="000000"/>
              </a:buClr>
              <a:buSzPts val="2400"/>
              <a:buFont typeface="Georgia"/>
              <a:buChar char="●"/>
            </a:pPr>
            <a:r>
              <a:rPr lang="en-US" sz="2400">
                <a:solidFill>
                  <a:srgbClr val="000000"/>
                </a:solidFill>
                <a:latin typeface="Georgia"/>
                <a:ea typeface="Georgia"/>
                <a:cs typeface="Georgia"/>
                <a:sym typeface="Georgia"/>
              </a:rPr>
              <a:t>RFC 2616: Hypertext Transfer Protocol -- HTTP/1.1</a:t>
            </a:r>
            <a:endParaRPr sz="2400">
              <a:solidFill>
                <a:srgbClr val="000000"/>
              </a:solidFill>
              <a:latin typeface="Georgia"/>
              <a:ea typeface="Georgia"/>
              <a:cs typeface="Georgia"/>
              <a:sym typeface="Georgia"/>
            </a:endParaRPr>
          </a:p>
          <a:p>
            <a:pPr marL="457200" lvl="0" indent="-381000" algn="just" rtl="0">
              <a:lnSpc>
                <a:spcPct val="110000"/>
              </a:lnSpc>
              <a:spcBef>
                <a:spcPts val="0"/>
              </a:spcBef>
              <a:spcAft>
                <a:spcPts val="0"/>
              </a:spcAft>
              <a:buClr>
                <a:srgbClr val="000000"/>
              </a:buClr>
              <a:buSzPts val="2400"/>
              <a:buFont typeface="Georgia"/>
              <a:buChar char="●"/>
            </a:pPr>
            <a:r>
              <a:rPr lang="en-US" sz="2400">
                <a:solidFill>
                  <a:srgbClr val="000000"/>
                </a:solidFill>
                <a:latin typeface="Georgia"/>
                <a:ea typeface="Georgia"/>
                <a:cs typeface="Georgia"/>
                <a:sym typeface="Georgia"/>
              </a:rPr>
              <a:t>ECMA-404: The JSON Data Interchange Syntax</a:t>
            </a:r>
            <a:endParaRPr sz="2400">
              <a:solidFill>
                <a:srgbClr val="000000"/>
              </a:solidFill>
              <a:latin typeface="Georgia"/>
              <a:ea typeface="Georgia"/>
              <a:cs typeface="Georgia"/>
              <a:sym typeface="Georgia"/>
            </a:endParaRPr>
          </a:p>
          <a:p>
            <a:pPr marL="457200" lvl="0" indent="-381000" algn="just" rtl="0">
              <a:lnSpc>
                <a:spcPct val="115000"/>
              </a:lnSpc>
              <a:spcBef>
                <a:spcPts val="0"/>
              </a:spcBef>
              <a:spcAft>
                <a:spcPts val="0"/>
              </a:spcAft>
              <a:buClr>
                <a:srgbClr val="000000"/>
              </a:buClr>
              <a:buSzPts val="2400"/>
              <a:buFont typeface="Georgia"/>
              <a:buChar char="●"/>
            </a:pPr>
            <a:r>
              <a:rPr lang="en-US" sz="2400">
                <a:solidFill>
                  <a:srgbClr val="000000"/>
                </a:solidFill>
                <a:latin typeface="Georgia"/>
                <a:ea typeface="Georgia"/>
                <a:cs typeface="Georgia"/>
                <a:sym typeface="Georgia"/>
              </a:rPr>
              <a:t>Real-time operating system (RTOS) for small-scale embedded systems</a:t>
            </a:r>
            <a:endParaRPr sz="2400">
              <a:solidFill>
                <a:srgbClr val="00A0B8"/>
              </a:solidFill>
              <a:latin typeface="Constantia"/>
              <a:ea typeface="Constantia"/>
              <a:cs typeface="Constantia"/>
              <a:sym typeface="Constantia"/>
            </a:endParaRPr>
          </a:p>
          <a:p>
            <a:pPr marL="457200" lvl="0" indent="-381000" algn="just" rtl="0">
              <a:lnSpc>
                <a:spcPct val="115000"/>
              </a:lnSpc>
              <a:spcBef>
                <a:spcPts val="0"/>
              </a:spcBef>
              <a:spcAft>
                <a:spcPts val="0"/>
              </a:spcAft>
              <a:buClr>
                <a:srgbClr val="000000"/>
              </a:buClr>
              <a:buSzPts val="2400"/>
              <a:buFont typeface="Georgia"/>
              <a:buChar char="●"/>
            </a:pPr>
            <a:r>
              <a:rPr lang="en-US" sz="2400">
                <a:solidFill>
                  <a:srgbClr val="000000"/>
                </a:solidFill>
                <a:latin typeface="Georgia"/>
                <a:ea typeface="Georgia"/>
                <a:cs typeface="Georgia"/>
                <a:sym typeface="Georgia"/>
              </a:rPr>
              <a:t>Agile-like environment with Kanban elements for software development process</a:t>
            </a:r>
            <a:endParaRPr sz="2400"/>
          </a:p>
        </p:txBody>
      </p:sp>
      <p:cxnSp>
        <p:nvCxnSpPr>
          <p:cNvPr id="322" name="Google Shape;322;g52e550b1df_0_27"/>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323" name="Google Shape;323;g52e550b1df_0_27"/>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Mike</a:t>
            </a:r>
            <a:endParaRPr sz="17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52e550b1df_0_22"/>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5000"/>
              <a:t>III. Conclusions</a:t>
            </a:r>
            <a:endParaRPr sz="5000"/>
          </a:p>
        </p:txBody>
      </p:sp>
      <p:cxnSp>
        <p:nvCxnSpPr>
          <p:cNvPr id="329" name="Google Shape;329;g52e550b1df_0_22"/>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330" name="Google Shape;330;g52e550b1df_0_22"/>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74e3e87426_2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Considerations, Lessons Learned</a:t>
            </a:r>
            <a:endParaRPr/>
          </a:p>
        </p:txBody>
      </p:sp>
      <p:sp>
        <p:nvSpPr>
          <p:cNvPr id="336" name="Google Shape;336;g74e3e87426_2_6"/>
          <p:cNvSpPr txBox="1">
            <a:spLocks noGrp="1"/>
          </p:cNvSpPr>
          <p:nvPr>
            <p:ph type="body" idx="1"/>
          </p:nvPr>
        </p:nvSpPr>
        <p:spPr>
          <a:xfrm>
            <a:off x="838200" y="1617450"/>
            <a:ext cx="10515600" cy="4351200"/>
          </a:xfrm>
          <a:prstGeom prst="rect">
            <a:avLst/>
          </a:prstGeom>
          <a:noFill/>
          <a:ln>
            <a:noFill/>
          </a:ln>
        </p:spPr>
        <p:txBody>
          <a:bodyPr spcFirstLastPara="1" wrap="square" lIns="91425" tIns="45700" rIns="91425" bIns="45700" anchor="t" anchorCtr="0">
            <a:noAutofit/>
          </a:bodyPr>
          <a:lstStyle/>
          <a:p>
            <a:pPr marL="228600" lvl="0" indent="-209550" algn="l" rtl="0">
              <a:lnSpc>
                <a:spcPct val="114000"/>
              </a:lnSpc>
              <a:spcBef>
                <a:spcPts val="0"/>
              </a:spcBef>
              <a:spcAft>
                <a:spcPts val="0"/>
              </a:spcAft>
              <a:buSzPts val="2400"/>
              <a:buChar char="●"/>
            </a:pPr>
            <a:r>
              <a:rPr lang="en-US" sz="2400"/>
              <a:t>GPRS is tricky</a:t>
            </a:r>
            <a:endParaRPr sz="2400"/>
          </a:p>
          <a:p>
            <a:pPr marL="914400" lvl="1" indent="-381000" algn="l" rtl="0">
              <a:lnSpc>
                <a:spcPct val="114000"/>
              </a:lnSpc>
              <a:spcBef>
                <a:spcPts val="0"/>
              </a:spcBef>
              <a:spcAft>
                <a:spcPts val="0"/>
              </a:spcAft>
              <a:buSzPts val="2400"/>
              <a:buChar char="○"/>
            </a:pPr>
            <a:r>
              <a:rPr lang="en-US" sz="2400"/>
              <a:t>Failed to build proper HTTP packets, unable to deliver wireless option for raw data transfer</a:t>
            </a:r>
            <a:endParaRPr sz="2400"/>
          </a:p>
          <a:p>
            <a:pPr marL="228600" lvl="0" indent="-209550" algn="l" rtl="0">
              <a:lnSpc>
                <a:spcPct val="114000"/>
              </a:lnSpc>
              <a:spcBef>
                <a:spcPts val="0"/>
              </a:spcBef>
              <a:spcAft>
                <a:spcPts val="0"/>
              </a:spcAft>
              <a:buSzPts val="2400"/>
              <a:buChar char="●"/>
            </a:pPr>
            <a:r>
              <a:rPr lang="en-US" sz="2400"/>
              <a:t>Budget components may lack critical features</a:t>
            </a:r>
            <a:endParaRPr sz="2400"/>
          </a:p>
          <a:p>
            <a:pPr marL="914400" lvl="1" indent="-381000" algn="l" rtl="0">
              <a:lnSpc>
                <a:spcPct val="114000"/>
              </a:lnSpc>
              <a:spcBef>
                <a:spcPts val="0"/>
              </a:spcBef>
              <a:spcAft>
                <a:spcPts val="0"/>
              </a:spcAft>
              <a:buSzPts val="2400"/>
              <a:buChar char="○"/>
            </a:pPr>
            <a:r>
              <a:rPr lang="en-US" sz="2400"/>
              <a:t>Specifically, accelerometer for positional awareness</a:t>
            </a:r>
            <a:endParaRPr sz="2400"/>
          </a:p>
          <a:p>
            <a:pPr marL="914400" lvl="1" indent="-381000" algn="l" rtl="0">
              <a:lnSpc>
                <a:spcPct val="114000"/>
              </a:lnSpc>
              <a:spcBef>
                <a:spcPts val="0"/>
              </a:spcBef>
              <a:spcAft>
                <a:spcPts val="0"/>
              </a:spcAft>
              <a:buSzPts val="2400"/>
              <a:buChar char="○"/>
            </a:pPr>
            <a:r>
              <a:rPr lang="en-US" sz="2400"/>
              <a:t>Budget GPS device with questionable connectivity</a:t>
            </a:r>
            <a:endParaRPr sz="2400"/>
          </a:p>
          <a:p>
            <a:pPr marL="914400" lvl="1" indent="-381000" algn="l" rtl="0">
              <a:lnSpc>
                <a:spcPct val="114000"/>
              </a:lnSpc>
              <a:spcBef>
                <a:spcPts val="0"/>
              </a:spcBef>
              <a:spcAft>
                <a:spcPts val="0"/>
              </a:spcAft>
              <a:buSzPts val="2400"/>
              <a:buChar char="○"/>
            </a:pPr>
            <a:r>
              <a:rPr lang="en-US" sz="2400"/>
              <a:t>2G transfer speed unreliable, future iterations should consider budgeting for 3G or 4G</a:t>
            </a:r>
            <a:endParaRPr sz="2400"/>
          </a:p>
          <a:p>
            <a:pPr marL="457200" lvl="0" indent="-381000" algn="l" rtl="0">
              <a:lnSpc>
                <a:spcPct val="114000"/>
              </a:lnSpc>
              <a:spcBef>
                <a:spcPts val="0"/>
              </a:spcBef>
              <a:spcAft>
                <a:spcPts val="0"/>
              </a:spcAft>
              <a:buSzPts val="2400"/>
              <a:buChar char="●"/>
            </a:pPr>
            <a:r>
              <a:rPr lang="en-US" sz="2400"/>
              <a:t>Filtering parameters (XY, OOB acceptance, filter noise level) need calibration against real world data</a:t>
            </a:r>
            <a:endParaRPr sz="2400"/>
          </a:p>
        </p:txBody>
      </p:sp>
      <p:cxnSp>
        <p:nvCxnSpPr>
          <p:cNvPr id="337" name="Google Shape;337;g74e3e87426_2_6"/>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338" name="Google Shape;338;g74e3e87426_2_6"/>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Contributions</a:t>
            </a:r>
            <a:endParaRPr/>
          </a:p>
        </p:txBody>
      </p:sp>
      <p:sp>
        <p:nvSpPr>
          <p:cNvPr id="344" name="Google Shape;344;p11"/>
          <p:cNvSpPr txBox="1">
            <a:spLocks noGrp="1"/>
          </p:cNvSpPr>
          <p:nvPr>
            <p:ph type="body" idx="1"/>
          </p:nvPr>
        </p:nvSpPr>
        <p:spPr>
          <a:xfrm>
            <a:off x="838200" y="1525950"/>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14000"/>
              </a:lnSpc>
              <a:spcBef>
                <a:spcPts val="1000"/>
              </a:spcBef>
              <a:spcAft>
                <a:spcPts val="0"/>
              </a:spcAft>
              <a:buNone/>
            </a:pPr>
            <a:r>
              <a:rPr lang="en-US" sz="2400"/>
              <a:t>Shlok Singh</a:t>
            </a:r>
            <a:endParaRPr sz="2400"/>
          </a:p>
          <a:p>
            <a:pPr marL="1371600" lvl="2" indent="-381000" algn="l" rtl="0">
              <a:lnSpc>
                <a:spcPct val="115000"/>
              </a:lnSpc>
              <a:spcBef>
                <a:spcPts val="500"/>
              </a:spcBef>
              <a:spcAft>
                <a:spcPts val="0"/>
              </a:spcAft>
              <a:buSzPts val="2400"/>
              <a:buChar char="■"/>
            </a:pPr>
            <a:r>
              <a:rPr lang="en-US" sz="2400"/>
              <a:t>Back-end, Networking</a:t>
            </a:r>
            <a:endParaRPr sz="2400"/>
          </a:p>
          <a:p>
            <a:pPr marL="0" lvl="0" indent="457200" algn="l" rtl="0">
              <a:lnSpc>
                <a:spcPct val="115000"/>
              </a:lnSpc>
              <a:spcBef>
                <a:spcPts val="500"/>
              </a:spcBef>
              <a:spcAft>
                <a:spcPts val="0"/>
              </a:spcAft>
              <a:buNone/>
            </a:pPr>
            <a:r>
              <a:rPr lang="en-US" sz="2400"/>
              <a:t>Ethan Young</a:t>
            </a:r>
            <a:endParaRPr sz="2400"/>
          </a:p>
          <a:p>
            <a:pPr marL="1371600" lvl="2" indent="-381000" algn="l" rtl="0">
              <a:lnSpc>
                <a:spcPct val="115000"/>
              </a:lnSpc>
              <a:spcBef>
                <a:spcPts val="500"/>
              </a:spcBef>
              <a:spcAft>
                <a:spcPts val="0"/>
              </a:spcAft>
              <a:buSzPts val="2400"/>
              <a:buChar char="■"/>
            </a:pPr>
            <a:r>
              <a:rPr lang="en-US" sz="2400"/>
              <a:t>Hardware Setup, Front-end, Back-end</a:t>
            </a:r>
            <a:endParaRPr sz="2400"/>
          </a:p>
          <a:p>
            <a:pPr marL="0" lvl="0" indent="457200" algn="l" rtl="0">
              <a:lnSpc>
                <a:spcPct val="115000"/>
              </a:lnSpc>
              <a:spcBef>
                <a:spcPts val="500"/>
              </a:spcBef>
              <a:spcAft>
                <a:spcPts val="0"/>
              </a:spcAft>
              <a:buNone/>
            </a:pPr>
            <a:r>
              <a:rPr lang="en-US" sz="2400"/>
              <a:t>Victor Guerra</a:t>
            </a:r>
            <a:endParaRPr sz="2400"/>
          </a:p>
          <a:p>
            <a:pPr marL="1371600" lvl="2" indent="-381000" algn="l" rtl="0">
              <a:lnSpc>
                <a:spcPct val="115000"/>
              </a:lnSpc>
              <a:spcBef>
                <a:spcPts val="500"/>
              </a:spcBef>
              <a:spcAft>
                <a:spcPts val="0"/>
              </a:spcAft>
              <a:buSzPts val="2400"/>
              <a:buChar char="■"/>
            </a:pPr>
            <a:r>
              <a:rPr lang="en-US" sz="2400"/>
              <a:t>Physics, Embedded design, Data processing</a:t>
            </a:r>
            <a:endParaRPr sz="2400"/>
          </a:p>
          <a:p>
            <a:pPr marL="0" lvl="0" indent="457200" algn="l" rtl="0">
              <a:lnSpc>
                <a:spcPct val="115000"/>
              </a:lnSpc>
              <a:spcBef>
                <a:spcPts val="500"/>
              </a:spcBef>
              <a:spcAft>
                <a:spcPts val="0"/>
              </a:spcAft>
              <a:buNone/>
            </a:pPr>
            <a:r>
              <a:rPr lang="en-US" sz="2400"/>
              <a:t>Michael Petersen</a:t>
            </a:r>
            <a:endParaRPr sz="2400"/>
          </a:p>
          <a:p>
            <a:pPr marL="1371600" lvl="2" indent="-381000" algn="l" rtl="0">
              <a:lnSpc>
                <a:spcPct val="115000"/>
              </a:lnSpc>
              <a:spcBef>
                <a:spcPts val="500"/>
              </a:spcBef>
              <a:spcAft>
                <a:spcPts val="0"/>
              </a:spcAft>
              <a:buSzPts val="2400"/>
              <a:buChar char="■"/>
            </a:pPr>
            <a:r>
              <a:rPr lang="en-US" sz="2400"/>
              <a:t>Embedded design, Testing</a:t>
            </a:r>
            <a:endParaRPr sz="2400"/>
          </a:p>
        </p:txBody>
      </p:sp>
      <p:cxnSp>
        <p:nvCxnSpPr>
          <p:cNvPr id="345" name="Google Shape;345;p11"/>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346" name="Google Shape;346;p11"/>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Mike</a:t>
            </a:r>
            <a:endParaRPr sz="17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7b7959d66f_3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References </a:t>
            </a:r>
            <a:endParaRPr/>
          </a:p>
        </p:txBody>
      </p:sp>
      <p:sp>
        <p:nvSpPr>
          <p:cNvPr id="352" name="Google Shape;352;g7b7959d66f_3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u="sng">
                <a:solidFill>
                  <a:schemeClr val="hlink"/>
                </a:solidFill>
                <a:hlinkClick r:id="rId3"/>
              </a:rPr>
              <a:t>http://onlinepubs.trb.org/Onlinepubs/trr/1989/1215/1215-018.pdf</a:t>
            </a:r>
            <a:endParaRPr/>
          </a:p>
          <a:p>
            <a:pPr marL="457200" lvl="0" indent="-342900" algn="l" rtl="0">
              <a:lnSpc>
                <a:spcPct val="90000"/>
              </a:lnSpc>
              <a:spcBef>
                <a:spcPts val="0"/>
              </a:spcBef>
              <a:spcAft>
                <a:spcPts val="0"/>
              </a:spcAft>
              <a:buSzPts val="1800"/>
              <a:buChar char="●"/>
            </a:pPr>
            <a:r>
              <a:rPr lang="en-US" u="sng">
                <a:solidFill>
                  <a:schemeClr val="hlink"/>
                </a:solidFill>
                <a:hlinkClick r:id="rId4"/>
              </a:rPr>
              <a:t>https://www.hindawi.com/journals/mpe/2014/928980/</a:t>
            </a:r>
            <a:endParaRPr/>
          </a:p>
          <a:p>
            <a:pPr marL="457200" lvl="0" indent="-342900" algn="l" rtl="0">
              <a:lnSpc>
                <a:spcPct val="90000"/>
              </a:lnSpc>
              <a:spcBef>
                <a:spcPts val="0"/>
              </a:spcBef>
              <a:spcAft>
                <a:spcPts val="0"/>
              </a:spcAft>
              <a:buSzPts val="1800"/>
              <a:buChar char="●"/>
            </a:pPr>
            <a:r>
              <a:rPr lang="en-US" u="sng">
                <a:solidFill>
                  <a:schemeClr val="hlink"/>
                </a:solidFill>
                <a:hlinkClick r:id="rId5"/>
              </a:rPr>
              <a:t>https://www.sparkfun.com/pages/accel_gyro_guide</a:t>
            </a:r>
            <a:r>
              <a:rPr lang="en-US"/>
              <a:t> </a:t>
            </a:r>
            <a:endParaRPr/>
          </a:p>
          <a:p>
            <a:pPr marL="457200" lvl="0" indent="-342900" algn="l" rtl="0">
              <a:lnSpc>
                <a:spcPct val="90000"/>
              </a:lnSpc>
              <a:spcBef>
                <a:spcPts val="0"/>
              </a:spcBef>
              <a:spcAft>
                <a:spcPts val="0"/>
              </a:spcAft>
              <a:buSzPts val="1800"/>
              <a:buChar char="●"/>
            </a:pPr>
            <a:r>
              <a:rPr lang="en-US" u="sng">
                <a:solidFill>
                  <a:schemeClr val="hlink"/>
                </a:solidFill>
                <a:hlinkClick r:id="rId6"/>
              </a:rPr>
              <a:t>https://media.ford.com/content/dam/fordmedia/Europe/en/2016/02/worst_potholes_EU_7.pdf</a:t>
            </a:r>
            <a:r>
              <a:rPr lang="en-US"/>
              <a:t> </a:t>
            </a:r>
            <a:endParaRPr/>
          </a:p>
        </p:txBody>
      </p:sp>
      <p:cxnSp>
        <p:nvCxnSpPr>
          <p:cNvPr id="353" name="Google Shape;353;g7b7959d66f_3_0"/>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g7501996a42_0_23"/>
          <p:cNvSpPr/>
          <p:nvPr/>
        </p:nvSpPr>
        <p:spPr>
          <a:xfrm>
            <a:off x="9050600" y="317950"/>
            <a:ext cx="3033900" cy="5315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g7501996a42_0_23"/>
          <p:cNvSpPr/>
          <p:nvPr/>
        </p:nvSpPr>
        <p:spPr>
          <a:xfrm>
            <a:off x="472550" y="3307725"/>
            <a:ext cx="3683700" cy="239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g7501996a42_0_23"/>
          <p:cNvSpPr txBox="1">
            <a:spLocks noGrp="1"/>
          </p:cNvSpPr>
          <p:nvPr>
            <p:ph type="title"/>
          </p:nvPr>
        </p:nvSpPr>
        <p:spPr>
          <a:xfrm>
            <a:off x="838200" y="365125"/>
            <a:ext cx="59904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Market Survey</a:t>
            </a:r>
            <a:endParaRPr/>
          </a:p>
        </p:txBody>
      </p:sp>
      <p:sp>
        <p:nvSpPr>
          <p:cNvPr id="361" name="Google Shape;361;g7501996a42_0_23"/>
          <p:cNvSpPr txBox="1">
            <a:spLocks noGrp="1"/>
          </p:cNvSpPr>
          <p:nvPr>
            <p:ph type="body" idx="1"/>
          </p:nvPr>
        </p:nvSpPr>
        <p:spPr>
          <a:xfrm>
            <a:off x="493700" y="1537500"/>
            <a:ext cx="8679300" cy="1490400"/>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SzPts val="2400"/>
              <a:buChar char="●"/>
            </a:pPr>
            <a:r>
              <a:rPr lang="en-US" sz="2400"/>
              <a:t>Current Iowa DoT data collection : High Cost - High Accuracy</a:t>
            </a:r>
            <a:endParaRPr sz="2400"/>
          </a:p>
          <a:p>
            <a:pPr marL="457200" lvl="0" indent="0" algn="l" rtl="0">
              <a:lnSpc>
                <a:spcPct val="150000"/>
              </a:lnSpc>
              <a:spcBef>
                <a:spcPts val="0"/>
              </a:spcBef>
              <a:spcAft>
                <a:spcPts val="0"/>
              </a:spcAft>
              <a:buNone/>
            </a:pPr>
            <a:endParaRPr sz="2400"/>
          </a:p>
        </p:txBody>
      </p:sp>
      <p:cxnSp>
        <p:nvCxnSpPr>
          <p:cNvPr id="362" name="Google Shape;362;g7501996a42_0_23"/>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363" name="Google Shape;363;g7501996a42_0_23"/>
          <p:cNvPicPr preferRelativeResize="0"/>
          <p:nvPr/>
        </p:nvPicPr>
        <p:blipFill>
          <a:blip r:embed="rId3">
            <a:alphaModFix/>
          </a:blip>
          <a:stretch>
            <a:fillRect/>
          </a:stretch>
        </p:blipFill>
        <p:spPr>
          <a:xfrm rot="-5400000">
            <a:off x="7961485" y="1510386"/>
            <a:ext cx="5235522" cy="2944998"/>
          </a:xfrm>
          <a:prstGeom prst="rect">
            <a:avLst/>
          </a:prstGeom>
          <a:noFill/>
          <a:ln>
            <a:noFill/>
          </a:ln>
        </p:spPr>
      </p:pic>
      <p:pic>
        <p:nvPicPr>
          <p:cNvPr id="364" name="Google Shape;364;g7501996a42_0_23"/>
          <p:cNvPicPr preferRelativeResize="0"/>
          <p:nvPr/>
        </p:nvPicPr>
        <p:blipFill>
          <a:blip r:embed="rId4">
            <a:alphaModFix/>
          </a:blip>
          <a:stretch>
            <a:fillRect/>
          </a:stretch>
        </p:blipFill>
        <p:spPr>
          <a:xfrm>
            <a:off x="506775" y="3342400"/>
            <a:ext cx="3618850" cy="2321432"/>
          </a:xfrm>
          <a:prstGeom prst="rect">
            <a:avLst/>
          </a:prstGeom>
          <a:noFill/>
          <a:ln>
            <a:noFill/>
          </a:ln>
        </p:spPr>
      </p:pic>
      <p:pic>
        <p:nvPicPr>
          <p:cNvPr id="365" name="Google Shape;365;g7501996a42_0_23"/>
          <p:cNvPicPr preferRelativeResize="0"/>
          <p:nvPr/>
        </p:nvPicPr>
        <p:blipFill>
          <a:blip r:embed="rId5">
            <a:alphaModFix/>
          </a:blip>
          <a:stretch>
            <a:fillRect/>
          </a:stretch>
        </p:blipFill>
        <p:spPr>
          <a:xfrm>
            <a:off x="3590373" y="3615198"/>
            <a:ext cx="456075" cy="53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52e550b1df_0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Problem Statement</a:t>
            </a:r>
            <a:endParaRPr/>
          </a:p>
        </p:txBody>
      </p:sp>
      <p:sp>
        <p:nvSpPr>
          <p:cNvPr id="145" name="Google Shape;145;g52e550b1df_0_40"/>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SzPts val="2400"/>
              <a:buChar char="●"/>
            </a:pPr>
            <a:r>
              <a:rPr lang="en-US" sz="2400"/>
              <a:t>Iowa DOT tracks road conditions</a:t>
            </a:r>
            <a:endParaRPr sz="2400"/>
          </a:p>
          <a:p>
            <a:pPr marL="914400" lvl="1" indent="-381000" algn="l" rtl="0">
              <a:lnSpc>
                <a:spcPct val="150000"/>
              </a:lnSpc>
              <a:spcBef>
                <a:spcPts val="0"/>
              </a:spcBef>
              <a:spcAft>
                <a:spcPts val="0"/>
              </a:spcAft>
              <a:buSzPts val="2400"/>
              <a:buChar char="○"/>
            </a:pPr>
            <a:r>
              <a:rPr lang="en-US" sz="2400"/>
              <a:t>Priority of road maintenance </a:t>
            </a:r>
            <a:endParaRPr sz="2400"/>
          </a:p>
          <a:p>
            <a:pPr marL="228600" lvl="0" indent="-203200" algn="l" rtl="0">
              <a:lnSpc>
                <a:spcPct val="150000"/>
              </a:lnSpc>
              <a:spcBef>
                <a:spcPts val="0"/>
              </a:spcBef>
              <a:spcAft>
                <a:spcPts val="0"/>
              </a:spcAft>
              <a:buSzPts val="2400"/>
              <a:buChar char="●"/>
            </a:pPr>
            <a:r>
              <a:rPr lang="en-US" sz="2400"/>
              <a:t>Current solutions</a:t>
            </a:r>
            <a:endParaRPr sz="2400"/>
          </a:p>
          <a:p>
            <a:pPr marL="914400" lvl="1" indent="-381000" algn="l" rtl="0">
              <a:lnSpc>
                <a:spcPct val="150000"/>
              </a:lnSpc>
              <a:spcBef>
                <a:spcPts val="0"/>
              </a:spcBef>
              <a:spcAft>
                <a:spcPts val="0"/>
              </a:spcAft>
              <a:buSzPts val="2400"/>
              <a:buChar char="○"/>
            </a:pPr>
            <a:r>
              <a:rPr lang="en-US" sz="2400"/>
              <a:t>Laser rig: expensive, high maintenance</a:t>
            </a:r>
            <a:endParaRPr sz="2400"/>
          </a:p>
          <a:p>
            <a:pPr marL="914400" lvl="1" indent="-381000" algn="l" rtl="0">
              <a:lnSpc>
                <a:spcPct val="150000"/>
              </a:lnSpc>
              <a:spcBef>
                <a:spcPts val="0"/>
              </a:spcBef>
              <a:spcAft>
                <a:spcPts val="0"/>
              </a:spcAft>
              <a:buSzPts val="2400"/>
              <a:buChar char="○"/>
            </a:pPr>
            <a:r>
              <a:rPr lang="en-US" sz="2400"/>
              <a:t>Smartphone apps: proprietary, reliance on expensive hardware</a:t>
            </a:r>
            <a:endParaRPr sz="2400"/>
          </a:p>
          <a:p>
            <a:pPr marL="228600" lvl="0" indent="-203200" algn="l" rtl="0">
              <a:lnSpc>
                <a:spcPct val="150000"/>
              </a:lnSpc>
              <a:spcBef>
                <a:spcPts val="0"/>
              </a:spcBef>
              <a:spcAft>
                <a:spcPts val="0"/>
              </a:spcAft>
              <a:buSzPts val="2400"/>
              <a:buChar char="●"/>
            </a:pPr>
            <a:r>
              <a:rPr lang="en-US" sz="2400"/>
              <a:t>Goal</a:t>
            </a:r>
            <a:endParaRPr sz="2400"/>
          </a:p>
          <a:p>
            <a:pPr marL="914400" lvl="1" indent="-381000" algn="l" rtl="0">
              <a:lnSpc>
                <a:spcPct val="150000"/>
              </a:lnSpc>
              <a:spcBef>
                <a:spcPts val="0"/>
              </a:spcBef>
              <a:spcAft>
                <a:spcPts val="0"/>
              </a:spcAft>
              <a:buSzPts val="2400"/>
              <a:buChar char="○"/>
            </a:pPr>
            <a:r>
              <a:rPr lang="en-US" sz="2400"/>
              <a:t>Cheap hardware &amp; server for data collection &amp; processing</a:t>
            </a:r>
            <a:endParaRPr sz="2400"/>
          </a:p>
        </p:txBody>
      </p:sp>
      <p:cxnSp>
        <p:nvCxnSpPr>
          <p:cNvPr id="146" name="Google Shape;146;g52e550b1df_0_40"/>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147" name="Google Shape;147;g52e550b1df_0_40"/>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69"/>
        <p:cNvGrpSpPr/>
        <p:nvPr/>
      </p:nvGrpSpPr>
      <p:grpSpPr>
        <a:xfrm>
          <a:off x="0" y="0"/>
          <a:ext cx="0" cy="0"/>
          <a:chOff x="0" y="0"/>
          <a:chExt cx="0" cy="0"/>
        </a:xfrm>
      </p:grpSpPr>
      <p:sp>
        <p:nvSpPr>
          <p:cNvPr id="370" name="Google Shape;370;g7501996a42_0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Conceptual Need</a:t>
            </a:r>
            <a:endParaRPr/>
          </a:p>
        </p:txBody>
      </p:sp>
      <p:sp>
        <p:nvSpPr>
          <p:cNvPr id="371" name="Google Shape;371;g7501996a42_0_11"/>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SzPts val="2400"/>
              <a:buChar char="●"/>
            </a:pPr>
            <a:r>
              <a:rPr lang="en-US" sz="2400"/>
              <a:t>Target clientele: Iowa DOT maintenance analysts</a:t>
            </a:r>
            <a:endParaRPr sz="2400"/>
          </a:p>
          <a:p>
            <a:pPr marL="228600" lvl="0" indent="-203200" algn="l" rtl="0">
              <a:lnSpc>
                <a:spcPct val="150000"/>
              </a:lnSpc>
              <a:spcBef>
                <a:spcPts val="0"/>
              </a:spcBef>
              <a:spcAft>
                <a:spcPts val="0"/>
              </a:spcAft>
              <a:buSzPts val="2400"/>
              <a:buChar char="●"/>
            </a:pPr>
            <a:r>
              <a:rPr lang="en-US" sz="2400"/>
              <a:t>Affordability</a:t>
            </a:r>
            <a:endParaRPr sz="2400"/>
          </a:p>
          <a:p>
            <a:pPr marL="228600" lvl="0" indent="-203200" algn="l" rtl="0">
              <a:lnSpc>
                <a:spcPct val="150000"/>
              </a:lnSpc>
              <a:spcBef>
                <a:spcPts val="0"/>
              </a:spcBef>
              <a:spcAft>
                <a:spcPts val="0"/>
              </a:spcAft>
              <a:buSzPts val="2400"/>
              <a:buChar char="●"/>
            </a:pPr>
            <a:r>
              <a:rPr lang="en-US" sz="2400"/>
              <a:t>Reliability</a:t>
            </a:r>
            <a:endParaRPr sz="2400"/>
          </a:p>
          <a:p>
            <a:pPr marL="228600" lvl="0" indent="-203200" algn="l" rtl="0">
              <a:lnSpc>
                <a:spcPct val="150000"/>
              </a:lnSpc>
              <a:spcBef>
                <a:spcPts val="0"/>
              </a:spcBef>
              <a:spcAft>
                <a:spcPts val="0"/>
              </a:spcAft>
              <a:buSzPts val="2400"/>
              <a:buChar char="●"/>
            </a:pPr>
            <a:r>
              <a:rPr lang="en-US" sz="2400"/>
              <a:t>Standardized roughness model</a:t>
            </a:r>
            <a:endParaRPr sz="2400"/>
          </a:p>
          <a:p>
            <a:pPr marL="228600" lvl="0" indent="-203200" algn="l" rtl="0">
              <a:lnSpc>
                <a:spcPct val="150000"/>
              </a:lnSpc>
              <a:spcBef>
                <a:spcPts val="0"/>
              </a:spcBef>
              <a:spcAft>
                <a:spcPts val="0"/>
              </a:spcAft>
              <a:buSzPts val="2400"/>
              <a:buChar char="●"/>
            </a:pPr>
            <a:r>
              <a:rPr lang="en-US" sz="2400"/>
              <a:t>Scalable</a:t>
            </a:r>
            <a:endParaRPr sz="2400"/>
          </a:p>
        </p:txBody>
      </p:sp>
      <p:cxnSp>
        <p:nvCxnSpPr>
          <p:cNvPr id="372" name="Google Shape;372;g7501996a42_0_11"/>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76"/>
        <p:cNvGrpSpPr/>
        <p:nvPr/>
      </p:nvGrpSpPr>
      <p:grpSpPr>
        <a:xfrm>
          <a:off x="0" y="0"/>
          <a:ext cx="0" cy="0"/>
          <a:chOff x="0" y="0"/>
          <a:chExt cx="0" cy="0"/>
        </a:xfrm>
      </p:grpSpPr>
      <p:sp>
        <p:nvSpPr>
          <p:cNvPr id="377" name="Google Shape;377;g7501996a42_0_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Project Deliverables</a:t>
            </a:r>
            <a:endParaRPr/>
          </a:p>
        </p:txBody>
      </p:sp>
      <p:sp>
        <p:nvSpPr>
          <p:cNvPr id="378" name="Google Shape;378;g7501996a42_0_17"/>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SzPts val="2400"/>
              <a:buChar char="●"/>
            </a:pPr>
            <a:r>
              <a:rPr lang="en-US" sz="2400"/>
              <a:t>Data gathering on Arduino</a:t>
            </a:r>
            <a:endParaRPr sz="2400"/>
          </a:p>
          <a:p>
            <a:pPr marL="914400" lvl="1" indent="-381000" algn="l" rtl="0">
              <a:lnSpc>
                <a:spcPct val="150000"/>
              </a:lnSpc>
              <a:spcBef>
                <a:spcPts val="0"/>
              </a:spcBef>
              <a:spcAft>
                <a:spcPts val="0"/>
              </a:spcAft>
              <a:buSzPts val="2400"/>
              <a:buChar char="○"/>
            </a:pPr>
            <a:r>
              <a:rPr lang="en-US" sz="2400"/>
              <a:t>Accelerometer, speed, GPS, time</a:t>
            </a:r>
            <a:endParaRPr sz="2400"/>
          </a:p>
          <a:p>
            <a:pPr marL="228600" lvl="0" indent="-203200" algn="l" rtl="0">
              <a:lnSpc>
                <a:spcPct val="150000"/>
              </a:lnSpc>
              <a:spcBef>
                <a:spcPts val="0"/>
              </a:spcBef>
              <a:spcAft>
                <a:spcPts val="0"/>
              </a:spcAft>
              <a:buSzPts val="2400"/>
              <a:buChar char="●"/>
            </a:pPr>
            <a:r>
              <a:rPr lang="en-US" sz="2400"/>
              <a:t>Data storing on Arduino</a:t>
            </a:r>
            <a:endParaRPr sz="2400"/>
          </a:p>
          <a:p>
            <a:pPr marL="914400" lvl="1" indent="-381000" algn="l" rtl="0">
              <a:lnSpc>
                <a:spcPct val="150000"/>
              </a:lnSpc>
              <a:spcBef>
                <a:spcPts val="0"/>
              </a:spcBef>
              <a:spcAft>
                <a:spcPts val="0"/>
              </a:spcAft>
              <a:buSzPts val="2400"/>
              <a:buChar char="○"/>
            </a:pPr>
            <a:r>
              <a:rPr lang="en-US" sz="2400"/>
              <a:t>SD Shield</a:t>
            </a:r>
            <a:endParaRPr sz="2400"/>
          </a:p>
          <a:p>
            <a:pPr marL="228600" lvl="0" indent="-203200" algn="l" rtl="0">
              <a:lnSpc>
                <a:spcPct val="150000"/>
              </a:lnSpc>
              <a:spcBef>
                <a:spcPts val="0"/>
              </a:spcBef>
              <a:spcAft>
                <a:spcPts val="0"/>
              </a:spcAft>
              <a:buSzPts val="2400"/>
              <a:buChar char="●"/>
            </a:pPr>
            <a:r>
              <a:rPr lang="en-US" sz="2400"/>
              <a:t>Uploading data containence to cloud server</a:t>
            </a:r>
            <a:endParaRPr sz="2400"/>
          </a:p>
          <a:p>
            <a:pPr marL="914400" lvl="1" indent="-381000" algn="l" rtl="0">
              <a:lnSpc>
                <a:spcPct val="150000"/>
              </a:lnSpc>
              <a:spcBef>
                <a:spcPts val="0"/>
              </a:spcBef>
              <a:spcAft>
                <a:spcPts val="0"/>
              </a:spcAft>
              <a:buSzPts val="2400"/>
              <a:buChar char="○"/>
            </a:pPr>
            <a:r>
              <a:rPr lang="en-US" sz="2400"/>
              <a:t>Web client to database</a:t>
            </a:r>
            <a:endParaRPr sz="2400"/>
          </a:p>
          <a:p>
            <a:pPr marL="228600" lvl="0" indent="-203200" algn="l" rtl="0">
              <a:lnSpc>
                <a:spcPct val="150000"/>
              </a:lnSpc>
              <a:spcBef>
                <a:spcPts val="0"/>
              </a:spcBef>
              <a:spcAft>
                <a:spcPts val="0"/>
              </a:spcAft>
              <a:buSzPts val="2400"/>
              <a:buChar char="●"/>
            </a:pPr>
            <a:r>
              <a:rPr lang="en-US" sz="2400"/>
              <a:t>Displaying data on front-end web client</a:t>
            </a:r>
            <a:endParaRPr sz="2400"/>
          </a:p>
          <a:p>
            <a:pPr marL="914400" lvl="1" indent="-381000" algn="l" rtl="0">
              <a:lnSpc>
                <a:spcPct val="150000"/>
              </a:lnSpc>
              <a:spcBef>
                <a:spcPts val="0"/>
              </a:spcBef>
              <a:spcAft>
                <a:spcPts val="0"/>
              </a:spcAft>
              <a:buSzPts val="2400"/>
              <a:buChar char="○"/>
            </a:pPr>
            <a:r>
              <a:rPr lang="en-US" sz="2400"/>
              <a:t>React website</a:t>
            </a:r>
            <a:endParaRPr sz="2400"/>
          </a:p>
        </p:txBody>
      </p:sp>
      <p:cxnSp>
        <p:nvCxnSpPr>
          <p:cNvPr id="379" name="Google Shape;379;g7501996a42_0_17"/>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g7acd004266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Requirements - Non-Functional</a:t>
            </a:r>
            <a:endParaRPr/>
          </a:p>
        </p:txBody>
      </p:sp>
      <p:sp>
        <p:nvSpPr>
          <p:cNvPr id="385" name="Google Shape;385;g7acd004266_0_0"/>
          <p:cNvSpPr txBox="1">
            <a:spLocks noGrp="1"/>
          </p:cNvSpPr>
          <p:nvPr>
            <p:ph type="body" idx="1"/>
          </p:nvPr>
        </p:nvSpPr>
        <p:spPr>
          <a:xfrm>
            <a:off x="838200" y="1605200"/>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1000"/>
              </a:spcBef>
              <a:spcAft>
                <a:spcPts val="0"/>
              </a:spcAft>
              <a:buSzPts val="2400"/>
              <a:buChar char="●"/>
            </a:pPr>
            <a:r>
              <a:rPr lang="en-US" sz="2400"/>
              <a:t>Reasonable cost (~$100) </a:t>
            </a:r>
            <a:endParaRPr sz="2400"/>
          </a:p>
          <a:p>
            <a:pPr marL="228600" lvl="0" indent="-228600" algn="l" rtl="0">
              <a:lnSpc>
                <a:spcPct val="115000"/>
              </a:lnSpc>
              <a:spcBef>
                <a:spcPts val="1000"/>
              </a:spcBef>
              <a:spcAft>
                <a:spcPts val="0"/>
              </a:spcAft>
              <a:buSzPts val="2400"/>
              <a:buChar char="●"/>
            </a:pPr>
            <a:r>
              <a:rPr lang="en-US" sz="2400"/>
              <a:t>Minimal user interaction</a:t>
            </a:r>
            <a:endParaRPr sz="2400"/>
          </a:p>
          <a:p>
            <a:pPr marL="228600" lvl="0" indent="-228600" algn="l" rtl="0">
              <a:lnSpc>
                <a:spcPct val="115000"/>
              </a:lnSpc>
              <a:spcBef>
                <a:spcPts val="1000"/>
              </a:spcBef>
              <a:spcAft>
                <a:spcPts val="0"/>
              </a:spcAft>
              <a:buSzPts val="2400"/>
              <a:buChar char="●"/>
            </a:pPr>
            <a:r>
              <a:rPr lang="en-US" sz="2400"/>
              <a:t>Weather resistance</a:t>
            </a:r>
            <a:endParaRPr sz="2400"/>
          </a:p>
          <a:p>
            <a:pPr marL="228600" lvl="0" indent="-228600" algn="l" rtl="0">
              <a:lnSpc>
                <a:spcPct val="115000"/>
              </a:lnSpc>
              <a:spcBef>
                <a:spcPts val="1000"/>
              </a:spcBef>
              <a:spcAft>
                <a:spcPts val="0"/>
              </a:spcAft>
              <a:buSzPts val="2400"/>
              <a:buChar char="●"/>
            </a:pPr>
            <a:r>
              <a:rPr lang="en-US" sz="2400"/>
              <a:t>Rugged design</a:t>
            </a:r>
            <a:endParaRPr sz="2400"/>
          </a:p>
        </p:txBody>
      </p:sp>
      <p:cxnSp>
        <p:nvCxnSpPr>
          <p:cNvPr id="386" name="Google Shape;386;g7acd004266_0_0"/>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90"/>
        <p:cNvGrpSpPr/>
        <p:nvPr/>
      </p:nvGrpSpPr>
      <p:grpSpPr>
        <a:xfrm>
          <a:off x="0" y="0"/>
          <a:ext cx="0" cy="0"/>
          <a:chOff x="0" y="0"/>
          <a:chExt cx="0" cy="0"/>
        </a:xfrm>
      </p:grpSpPr>
      <p:sp>
        <p:nvSpPr>
          <p:cNvPr id="391" name="Google Shape;39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System Design Overview</a:t>
            </a:r>
            <a:endParaRPr/>
          </a:p>
        </p:txBody>
      </p:sp>
      <p:sp>
        <p:nvSpPr>
          <p:cNvPr id="392" name="Google Shape;392;p7"/>
          <p:cNvSpPr txBox="1">
            <a:spLocks noGrp="1"/>
          </p:cNvSpPr>
          <p:nvPr>
            <p:ph type="body" idx="1"/>
          </p:nvPr>
        </p:nvSpPr>
        <p:spPr>
          <a:xfrm>
            <a:off x="838200" y="1617425"/>
            <a:ext cx="10515600" cy="43512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1000"/>
              </a:spcBef>
              <a:spcAft>
                <a:spcPts val="0"/>
              </a:spcAft>
              <a:buClr>
                <a:schemeClr val="dk1"/>
              </a:buClr>
              <a:buSzPts val="2400"/>
              <a:buChar char="●"/>
            </a:pPr>
            <a:r>
              <a:rPr lang="en-US" sz="2400"/>
              <a:t>Black Box enclosure</a:t>
            </a:r>
            <a:endParaRPr sz="2400"/>
          </a:p>
          <a:p>
            <a:pPr marL="685800" lvl="1" indent="-266700" algn="l" rtl="0">
              <a:lnSpc>
                <a:spcPct val="90000"/>
              </a:lnSpc>
              <a:spcBef>
                <a:spcPts val="1000"/>
              </a:spcBef>
              <a:spcAft>
                <a:spcPts val="0"/>
              </a:spcAft>
              <a:buClr>
                <a:schemeClr val="dk1"/>
              </a:buClr>
              <a:buSzPts val="2400"/>
              <a:buChar char="○"/>
            </a:pPr>
            <a:r>
              <a:rPr lang="en-US" sz="2400"/>
              <a:t>Microcontroller</a:t>
            </a:r>
            <a:endParaRPr sz="2400"/>
          </a:p>
          <a:p>
            <a:pPr marL="1371600" lvl="2" indent="-381000" algn="l" rtl="0">
              <a:lnSpc>
                <a:spcPct val="90000"/>
              </a:lnSpc>
              <a:spcBef>
                <a:spcPts val="1000"/>
              </a:spcBef>
              <a:spcAft>
                <a:spcPts val="0"/>
              </a:spcAft>
              <a:buClr>
                <a:schemeClr val="dk1"/>
              </a:buClr>
              <a:buSzPts val="2400"/>
              <a:buChar char="■"/>
            </a:pPr>
            <a:r>
              <a:rPr lang="en-US" sz="2400"/>
              <a:t>Accelerometer</a:t>
            </a:r>
            <a:endParaRPr sz="2400"/>
          </a:p>
          <a:p>
            <a:pPr marL="1371600" lvl="2" indent="-381000" algn="l" rtl="0">
              <a:lnSpc>
                <a:spcPct val="90000"/>
              </a:lnSpc>
              <a:spcBef>
                <a:spcPts val="1000"/>
              </a:spcBef>
              <a:spcAft>
                <a:spcPts val="0"/>
              </a:spcAft>
              <a:buClr>
                <a:schemeClr val="dk1"/>
              </a:buClr>
              <a:buSzPts val="2400"/>
              <a:buChar char="■"/>
            </a:pPr>
            <a:r>
              <a:rPr lang="en-US" sz="2400"/>
              <a:t>GPS</a:t>
            </a:r>
            <a:endParaRPr sz="2400"/>
          </a:p>
          <a:p>
            <a:pPr marL="1371600" lvl="2" indent="-381000" algn="l" rtl="0">
              <a:spcBef>
                <a:spcPts val="1000"/>
              </a:spcBef>
              <a:spcAft>
                <a:spcPts val="0"/>
              </a:spcAft>
              <a:buSzPts val="2400"/>
              <a:buChar char="■"/>
            </a:pPr>
            <a:r>
              <a:rPr lang="en-US" sz="2400"/>
              <a:t>Removable storage</a:t>
            </a:r>
            <a:endParaRPr sz="2400"/>
          </a:p>
          <a:p>
            <a:pPr marL="1371600" lvl="2" indent="-381000" algn="l" rtl="0">
              <a:spcBef>
                <a:spcPts val="1000"/>
              </a:spcBef>
              <a:spcAft>
                <a:spcPts val="0"/>
              </a:spcAft>
              <a:buSzPts val="2400"/>
              <a:buChar char="■"/>
            </a:pPr>
            <a:r>
              <a:rPr lang="en-US" sz="2400"/>
              <a:t>GSM</a:t>
            </a:r>
            <a:endParaRPr sz="2400"/>
          </a:p>
          <a:p>
            <a:pPr marL="228600" lvl="0" indent="-203200" algn="l" rtl="0">
              <a:lnSpc>
                <a:spcPct val="90000"/>
              </a:lnSpc>
              <a:spcBef>
                <a:spcPts val="1000"/>
              </a:spcBef>
              <a:spcAft>
                <a:spcPts val="0"/>
              </a:spcAft>
              <a:buSzPts val="2400"/>
              <a:buChar char="●"/>
            </a:pPr>
            <a:r>
              <a:rPr lang="en-US" sz="2400"/>
              <a:t>Data server</a:t>
            </a:r>
            <a:endParaRPr sz="2400"/>
          </a:p>
          <a:p>
            <a:pPr marL="228600" lvl="0" indent="-203200" algn="l" rtl="0">
              <a:lnSpc>
                <a:spcPct val="90000"/>
              </a:lnSpc>
              <a:spcBef>
                <a:spcPts val="1000"/>
              </a:spcBef>
              <a:spcAft>
                <a:spcPts val="0"/>
              </a:spcAft>
              <a:buSzPts val="2400"/>
              <a:buChar char="●"/>
            </a:pPr>
            <a:r>
              <a:rPr lang="en-US" sz="2400"/>
              <a:t>Web client application</a:t>
            </a:r>
            <a:endParaRPr sz="2400"/>
          </a:p>
        </p:txBody>
      </p:sp>
      <p:cxnSp>
        <p:nvCxnSpPr>
          <p:cNvPr id="393" name="Google Shape;393;p7"/>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97"/>
        <p:cNvGrpSpPr/>
        <p:nvPr/>
      </p:nvGrpSpPr>
      <p:grpSpPr>
        <a:xfrm>
          <a:off x="0" y="0"/>
          <a:ext cx="0" cy="0"/>
          <a:chOff x="0" y="0"/>
          <a:chExt cx="0" cy="0"/>
        </a:xfrm>
      </p:grpSpPr>
      <p:sp>
        <p:nvSpPr>
          <p:cNvPr id="398" name="Google Shape;398;g7acd004266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Test Process</a:t>
            </a:r>
            <a:endParaRPr/>
          </a:p>
        </p:txBody>
      </p:sp>
      <p:sp>
        <p:nvSpPr>
          <p:cNvPr id="399" name="Google Shape;399;g7acd004266_0_10"/>
          <p:cNvSpPr txBox="1">
            <a:spLocks noGrp="1"/>
          </p:cNvSpPr>
          <p:nvPr>
            <p:ph type="body" idx="1"/>
          </p:nvPr>
        </p:nvSpPr>
        <p:spPr>
          <a:xfrm>
            <a:off x="838200" y="1589925"/>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114000"/>
              </a:lnSpc>
              <a:spcBef>
                <a:spcPts val="0"/>
              </a:spcBef>
              <a:spcAft>
                <a:spcPts val="0"/>
              </a:spcAft>
              <a:buSzPts val="2400"/>
              <a:buChar char="●"/>
            </a:pPr>
            <a:r>
              <a:rPr lang="en-US" sz="2400"/>
              <a:t>System Tests:</a:t>
            </a:r>
            <a:endParaRPr sz="2400"/>
          </a:p>
          <a:p>
            <a:pPr marL="685800" lvl="1" indent="-266700" algn="l" rtl="0">
              <a:lnSpc>
                <a:spcPct val="114000"/>
              </a:lnSpc>
              <a:spcBef>
                <a:spcPts val="0"/>
              </a:spcBef>
              <a:spcAft>
                <a:spcPts val="0"/>
              </a:spcAft>
              <a:buSzPts val="2400"/>
              <a:buChar char="○"/>
            </a:pPr>
            <a:r>
              <a:rPr lang="en-US" sz="2400"/>
              <a:t>Plotting final IRI measurement vs. related parameters</a:t>
            </a:r>
            <a:endParaRPr sz="2400"/>
          </a:p>
          <a:p>
            <a:pPr marL="685800" lvl="1" indent="-266700" algn="l" rtl="0">
              <a:lnSpc>
                <a:spcPct val="114000"/>
              </a:lnSpc>
              <a:spcBef>
                <a:spcPts val="0"/>
              </a:spcBef>
              <a:spcAft>
                <a:spcPts val="0"/>
              </a:spcAft>
              <a:buSzPts val="2400"/>
              <a:buChar char="○"/>
            </a:pPr>
            <a:r>
              <a:rPr lang="en-US" sz="2400"/>
              <a:t>Module and Component testing</a:t>
            </a:r>
            <a:endParaRPr sz="2400"/>
          </a:p>
          <a:p>
            <a:pPr marL="1371600" lvl="2" indent="-381000" algn="l" rtl="0">
              <a:lnSpc>
                <a:spcPct val="114000"/>
              </a:lnSpc>
              <a:spcBef>
                <a:spcPts val="0"/>
              </a:spcBef>
              <a:spcAft>
                <a:spcPts val="0"/>
              </a:spcAft>
              <a:buSzPts val="2400"/>
              <a:buChar char="■"/>
            </a:pPr>
            <a:r>
              <a:rPr lang="en-US" sz="2400"/>
              <a:t>Individual, integrating multiple together</a:t>
            </a:r>
            <a:endParaRPr sz="2400"/>
          </a:p>
          <a:p>
            <a:pPr marL="1371600" lvl="2" indent="-381000" algn="l" rtl="0">
              <a:lnSpc>
                <a:spcPct val="114000"/>
              </a:lnSpc>
              <a:spcBef>
                <a:spcPts val="0"/>
              </a:spcBef>
              <a:spcAft>
                <a:spcPts val="0"/>
              </a:spcAft>
              <a:buSzPts val="2400"/>
              <a:buChar char="■"/>
            </a:pPr>
            <a:r>
              <a:rPr lang="en-US" sz="2400"/>
              <a:t>Local machine</a:t>
            </a:r>
            <a:endParaRPr sz="2400"/>
          </a:p>
          <a:p>
            <a:pPr marL="685800" lvl="1" indent="-266700" algn="l" rtl="0">
              <a:lnSpc>
                <a:spcPct val="114000"/>
              </a:lnSpc>
              <a:spcBef>
                <a:spcPts val="0"/>
              </a:spcBef>
              <a:spcAft>
                <a:spcPts val="0"/>
              </a:spcAft>
              <a:buSzPts val="2400"/>
              <a:buChar char="○"/>
            </a:pPr>
            <a:r>
              <a:rPr lang="en-US" sz="2400"/>
              <a:t>HTTP requests &amp; handling efforts</a:t>
            </a:r>
            <a:endParaRPr sz="2400"/>
          </a:p>
          <a:p>
            <a:pPr marL="1371600" lvl="2" indent="-381000" algn="l" rtl="0">
              <a:lnSpc>
                <a:spcPct val="114000"/>
              </a:lnSpc>
              <a:spcBef>
                <a:spcPts val="0"/>
              </a:spcBef>
              <a:spcAft>
                <a:spcPts val="0"/>
              </a:spcAft>
              <a:buSzPts val="2400"/>
              <a:buChar char="■"/>
            </a:pPr>
            <a:r>
              <a:rPr lang="en-US" sz="2400"/>
              <a:t>Postman</a:t>
            </a:r>
            <a:endParaRPr sz="2400"/>
          </a:p>
          <a:p>
            <a:pPr marL="228600" lvl="0" indent="-228600" algn="l" rtl="0">
              <a:lnSpc>
                <a:spcPct val="114000"/>
              </a:lnSpc>
              <a:spcBef>
                <a:spcPts val="0"/>
              </a:spcBef>
              <a:spcAft>
                <a:spcPts val="0"/>
              </a:spcAft>
              <a:buSzPts val="2400"/>
              <a:buChar char="●"/>
            </a:pPr>
            <a:r>
              <a:rPr lang="en-US" sz="2400"/>
              <a:t>Unit Tests:</a:t>
            </a:r>
            <a:endParaRPr sz="2400"/>
          </a:p>
          <a:p>
            <a:pPr marL="685800" lvl="1" indent="-266700" algn="l" rtl="0">
              <a:lnSpc>
                <a:spcPct val="114000"/>
              </a:lnSpc>
              <a:spcBef>
                <a:spcPts val="0"/>
              </a:spcBef>
              <a:spcAft>
                <a:spcPts val="0"/>
              </a:spcAft>
              <a:buSzPts val="2400"/>
              <a:buChar char="○"/>
            </a:pPr>
            <a:r>
              <a:rPr lang="en-US" sz="2400"/>
              <a:t>ASTM E1926-08 compliance sample data for profile to IRI</a:t>
            </a:r>
            <a:endParaRPr sz="2400"/>
          </a:p>
          <a:p>
            <a:pPr marL="685800" lvl="1" indent="-266700" algn="l" rtl="0">
              <a:lnSpc>
                <a:spcPct val="114000"/>
              </a:lnSpc>
              <a:spcBef>
                <a:spcPts val="0"/>
              </a:spcBef>
              <a:spcAft>
                <a:spcPts val="0"/>
              </a:spcAft>
              <a:buSzPts val="2400"/>
              <a:buChar char="○"/>
            </a:pPr>
            <a:r>
              <a:rPr lang="en-US" sz="2400"/>
              <a:t>Javascript module testing</a:t>
            </a:r>
            <a:endParaRPr sz="2400"/>
          </a:p>
        </p:txBody>
      </p:sp>
      <p:cxnSp>
        <p:nvCxnSpPr>
          <p:cNvPr id="400" name="Google Shape;400;g7acd004266_0_10"/>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g6c6c95ca3b_1_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Challenge Solutions &amp; Failures</a:t>
            </a:r>
            <a:endParaRPr/>
          </a:p>
        </p:txBody>
      </p:sp>
      <p:sp>
        <p:nvSpPr>
          <p:cNvPr id="406" name="Google Shape;406;g6c6c95ca3b_1_142"/>
          <p:cNvSpPr txBox="1">
            <a:spLocks noGrp="1"/>
          </p:cNvSpPr>
          <p:nvPr>
            <p:ph type="body" idx="1"/>
          </p:nvPr>
        </p:nvSpPr>
        <p:spPr>
          <a:xfrm>
            <a:off x="838200" y="1596700"/>
            <a:ext cx="10515600" cy="43512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0"/>
              </a:spcBef>
              <a:spcAft>
                <a:spcPts val="0"/>
              </a:spcAft>
              <a:buClr>
                <a:schemeClr val="dk2"/>
              </a:buClr>
              <a:buSzPts val="2400"/>
              <a:buFont typeface="Constantia"/>
              <a:buChar char="●"/>
            </a:pPr>
            <a:r>
              <a:rPr lang="en-US" sz="2400"/>
              <a:t>Technical Challenges</a:t>
            </a:r>
            <a:endParaRPr sz="2400"/>
          </a:p>
          <a:p>
            <a:pPr marL="914400" lvl="1" indent="-381000" algn="just" rtl="0">
              <a:lnSpc>
                <a:spcPct val="115000"/>
              </a:lnSpc>
              <a:spcBef>
                <a:spcPts val="0"/>
              </a:spcBef>
              <a:spcAft>
                <a:spcPts val="0"/>
              </a:spcAft>
              <a:buSzPts val="2400"/>
              <a:buChar char="○"/>
            </a:pPr>
            <a:r>
              <a:rPr lang="en-US" sz="2400"/>
              <a:t>Smaller than desired sample sizes, still allows calculation</a:t>
            </a:r>
            <a:endParaRPr sz="2400"/>
          </a:p>
          <a:p>
            <a:pPr marL="914400" lvl="1" indent="-381000" algn="just" rtl="0">
              <a:lnSpc>
                <a:spcPct val="115000"/>
              </a:lnSpc>
              <a:spcBef>
                <a:spcPts val="0"/>
              </a:spcBef>
              <a:spcAft>
                <a:spcPts val="0"/>
              </a:spcAft>
              <a:buSzPts val="2400"/>
              <a:buChar char="○"/>
            </a:pPr>
            <a:r>
              <a:rPr lang="en-US" sz="2400"/>
              <a:t>Device not suited for hilly areas</a:t>
            </a:r>
            <a:endParaRPr sz="2400"/>
          </a:p>
          <a:p>
            <a:pPr marL="914400" lvl="1" indent="-381000" algn="just" rtl="0">
              <a:lnSpc>
                <a:spcPct val="115000"/>
              </a:lnSpc>
              <a:spcBef>
                <a:spcPts val="0"/>
              </a:spcBef>
              <a:spcAft>
                <a:spcPts val="0"/>
              </a:spcAft>
              <a:buSzPts val="2400"/>
              <a:buChar char="○"/>
            </a:pPr>
            <a:r>
              <a:rPr lang="en-US" sz="2400"/>
              <a:t>Library customization to save memory space</a:t>
            </a:r>
            <a:endParaRPr sz="2400"/>
          </a:p>
        </p:txBody>
      </p:sp>
      <p:cxnSp>
        <p:nvCxnSpPr>
          <p:cNvPr id="407" name="Google Shape;407;g6c6c95ca3b_1_142"/>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11"/>
        <p:cNvGrpSpPr/>
        <p:nvPr/>
      </p:nvGrpSpPr>
      <p:grpSpPr>
        <a:xfrm>
          <a:off x="0" y="0"/>
          <a:ext cx="0" cy="0"/>
          <a:chOff x="0" y="0"/>
          <a:chExt cx="0" cy="0"/>
        </a:xfrm>
      </p:grpSpPr>
      <p:sp>
        <p:nvSpPr>
          <p:cNvPr id="412" name="Google Shape;412;g75066e3fa0_1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Filtering</a:t>
            </a:r>
            <a:endParaRPr/>
          </a:p>
        </p:txBody>
      </p:sp>
      <p:cxnSp>
        <p:nvCxnSpPr>
          <p:cNvPr id="413" name="Google Shape;413;g75066e3fa0_1_2"/>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414" name="Google Shape;414;g75066e3fa0_1_2"/>
          <p:cNvPicPr preferRelativeResize="0"/>
          <p:nvPr/>
        </p:nvPicPr>
        <p:blipFill>
          <a:blip r:embed="rId3">
            <a:alphaModFix/>
          </a:blip>
          <a:stretch>
            <a:fillRect/>
          </a:stretch>
        </p:blipFill>
        <p:spPr>
          <a:xfrm>
            <a:off x="700125" y="1597488"/>
            <a:ext cx="10791750" cy="3822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g75066e3fa0_1_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Distance vs. Speed for Sample</a:t>
            </a:r>
            <a:endParaRPr/>
          </a:p>
        </p:txBody>
      </p:sp>
      <p:cxnSp>
        <p:nvCxnSpPr>
          <p:cNvPr id="420" name="Google Shape;420;g75066e3fa0_1_29"/>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421" name="Google Shape;421;g75066e3fa0_1_29"/>
          <p:cNvPicPr preferRelativeResize="0"/>
          <p:nvPr/>
        </p:nvPicPr>
        <p:blipFill>
          <a:blip r:embed="rId3">
            <a:alphaModFix/>
          </a:blip>
          <a:stretch>
            <a:fillRect/>
          </a:stretch>
        </p:blipFill>
        <p:spPr>
          <a:xfrm>
            <a:off x="4880100" y="4069600"/>
            <a:ext cx="6310500" cy="2629375"/>
          </a:xfrm>
          <a:prstGeom prst="rect">
            <a:avLst/>
          </a:prstGeom>
          <a:noFill/>
          <a:ln>
            <a:noFill/>
          </a:ln>
        </p:spPr>
      </p:pic>
      <p:pic>
        <p:nvPicPr>
          <p:cNvPr id="422" name="Google Shape;422;g75066e3fa0_1_29"/>
          <p:cNvPicPr preferRelativeResize="0"/>
          <p:nvPr/>
        </p:nvPicPr>
        <p:blipFill>
          <a:blip r:embed="rId4">
            <a:alphaModFix/>
          </a:blip>
          <a:stretch>
            <a:fillRect/>
          </a:stretch>
        </p:blipFill>
        <p:spPr>
          <a:xfrm>
            <a:off x="593050" y="1374975"/>
            <a:ext cx="6310500" cy="261841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26"/>
        <p:cNvGrpSpPr/>
        <p:nvPr/>
      </p:nvGrpSpPr>
      <p:grpSpPr>
        <a:xfrm>
          <a:off x="0" y="0"/>
          <a:ext cx="0" cy="0"/>
          <a:chOff x="0" y="0"/>
          <a:chExt cx="0" cy="0"/>
        </a:xfrm>
      </p:grpSpPr>
      <p:sp>
        <p:nvSpPr>
          <p:cNvPr id="427" name="Google Shape;427;g75066e3fa0_1_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Test Results - Unpaved Road ~55kph</a:t>
            </a:r>
            <a:endParaRPr/>
          </a:p>
        </p:txBody>
      </p:sp>
      <p:cxnSp>
        <p:nvCxnSpPr>
          <p:cNvPr id="428" name="Google Shape;428;g75066e3fa0_1_78"/>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429" name="Google Shape;429;g75066e3fa0_1_78"/>
          <p:cNvPicPr preferRelativeResize="0"/>
          <p:nvPr/>
        </p:nvPicPr>
        <p:blipFill>
          <a:blip r:embed="rId3">
            <a:alphaModFix/>
          </a:blip>
          <a:stretch>
            <a:fillRect/>
          </a:stretch>
        </p:blipFill>
        <p:spPr>
          <a:xfrm>
            <a:off x="1951238" y="1690825"/>
            <a:ext cx="8289537" cy="4151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33"/>
        <p:cNvGrpSpPr/>
        <p:nvPr/>
      </p:nvGrpSpPr>
      <p:grpSpPr>
        <a:xfrm>
          <a:off x="0" y="0"/>
          <a:ext cx="0" cy="0"/>
          <a:chOff x="0" y="0"/>
          <a:chExt cx="0" cy="0"/>
        </a:xfrm>
      </p:grpSpPr>
      <p:sp>
        <p:nvSpPr>
          <p:cNvPr id="434" name="Google Shape;434;g75066e3fa0_2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Timeline</a:t>
            </a:r>
            <a:endParaRPr/>
          </a:p>
        </p:txBody>
      </p:sp>
      <p:sp>
        <p:nvSpPr>
          <p:cNvPr id="435" name="Google Shape;435;g75066e3fa0_2_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36" name="Google Shape;436;g75066e3fa0_2_4" title="Gantt Chart"/>
          <p:cNvPicPr preferRelativeResize="0"/>
          <p:nvPr/>
        </p:nvPicPr>
        <p:blipFill>
          <a:blip r:embed="rId3">
            <a:alphaModFix/>
          </a:blip>
          <a:stretch>
            <a:fillRect/>
          </a:stretch>
        </p:blipFill>
        <p:spPr>
          <a:xfrm>
            <a:off x="696065" y="1825626"/>
            <a:ext cx="10799862" cy="399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52e550b1df_0_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Project Overview</a:t>
            </a:r>
            <a:endParaRPr/>
          </a:p>
        </p:txBody>
      </p:sp>
      <p:sp>
        <p:nvSpPr>
          <p:cNvPr id="153" name="Google Shape;153;g52e550b1df_0_34"/>
          <p:cNvSpPr txBox="1">
            <a:spLocks noGrp="1"/>
          </p:cNvSpPr>
          <p:nvPr>
            <p:ph type="body" idx="1"/>
          </p:nvPr>
        </p:nvSpPr>
        <p:spPr>
          <a:xfrm>
            <a:off x="838200" y="1597025"/>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150000"/>
              </a:lnSpc>
              <a:spcBef>
                <a:spcPts val="0"/>
              </a:spcBef>
              <a:spcAft>
                <a:spcPts val="0"/>
              </a:spcAft>
              <a:buSzPts val="2400"/>
              <a:buChar char="●"/>
            </a:pPr>
            <a:r>
              <a:rPr lang="en-US" sz="2400"/>
              <a:t>Road roughness gathering device</a:t>
            </a:r>
            <a:endParaRPr sz="2400"/>
          </a:p>
          <a:p>
            <a:pPr marL="914400" lvl="1" indent="-381000" algn="l" rtl="0">
              <a:lnSpc>
                <a:spcPct val="150000"/>
              </a:lnSpc>
              <a:spcBef>
                <a:spcPts val="0"/>
              </a:spcBef>
              <a:spcAft>
                <a:spcPts val="0"/>
              </a:spcAft>
              <a:buSzPts val="2400"/>
              <a:buChar char="○"/>
            </a:pPr>
            <a:r>
              <a:rPr lang="en-US" sz="2400"/>
              <a:t>Cheap implementation for Iowa DOT</a:t>
            </a:r>
            <a:endParaRPr sz="2400"/>
          </a:p>
          <a:p>
            <a:pPr marL="914400" lvl="1" indent="-381000" algn="l" rtl="0">
              <a:lnSpc>
                <a:spcPct val="150000"/>
              </a:lnSpc>
              <a:spcBef>
                <a:spcPts val="0"/>
              </a:spcBef>
              <a:spcAft>
                <a:spcPts val="0"/>
              </a:spcAft>
              <a:buSzPts val="2400"/>
              <a:buChar char="○"/>
            </a:pPr>
            <a:r>
              <a:rPr lang="en-US" sz="2400"/>
              <a:t>Comply with standard International Roughness Index (IRI)</a:t>
            </a:r>
            <a:endParaRPr sz="2400"/>
          </a:p>
          <a:p>
            <a:pPr marL="228600" lvl="0" indent="-203200" algn="l" rtl="0">
              <a:lnSpc>
                <a:spcPct val="150000"/>
              </a:lnSpc>
              <a:spcBef>
                <a:spcPts val="0"/>
              </a:spcBef>
              <a:spcAft>
                <a:spcPts val="0"/>
              </a:spcAft>
              <a:buSzPts val="2400"/>
              <a:buChar char="●"/>
            </a:pPr>
            <a:r>
              <a:rPr lang="en-US" sz="2400"/>
              <a:t>Hardware</a:t>
            </a:r>
            <a:endParaRPr sz="2400"/>
          </a:p>
          <a:p>
            <a:pPr marL="914400" lvl="1" indent="-381000" algn="l" rtl="0">
              <a:lnSpc>
                <a:spcPct val="150000"/>
              </a:lnSpc>
              <a:spcBef>
                <a:spcPts val="0"/>
              </a:spcBef>
              <a:spcAft>
                <a:spcPts val="0"/>
              </a:spcAft>
              <a:buSzPts val="2400"/>
              <a:buChar char="○"/>
            </a:pPr>
            <a:r>
              <a:rPr lang="en-US" sz="2400"/>
              <a:t>Microcontroller with modules</a:t>
            </a:r>
            <a:endParaRPr sz="2400"/>
          </a:p>
          <a:p>
            <a:pPr marL="914400" lvl="1" indent="-381000" algn="l" rtl="0">
              <a:lnSpc>
                <a:spcPct val="150000"/>
              </a:lnSpc>
              <a:spcBef>
                <a:spcPts val="0"/>
              </a:spcBef>
              <a:spcAft>
                <a:spcPts val="0"/>
              </a:spcAft>
              <a:buSzPts val="2400"/>
              <a:buChar char="○"/>
            </a:pPr>
            <a:r>
              <a:rPr lang="en-US" sz="2400"/>
              <a:t>Black box that sits in a car on the dashboard above a wheel well</a:t>
            </a:r>
            <a:endParaRPr sz="2400"/>
          </a:p>
          <a:p>
            <a:pPr marL="228600" lvl="0" indent="-203200" algn="l" rtl="0">
              <a:lnSpc>
                <a:spcPct val="150000"/>
              </a:lnSpc>
              <a:spcBef>
                <a:spcPts val="0"/>
              </a:spcBef>
              <a:spcAft>
                <a:spcPts val="0"/>
              </a:spcAft>
              <a:buSzPts val="2400"/>
              <a:buChar char="●"/>
            </a:pPr>
            <a:r>
              <a:rPr lang="en-US" sz="2400"/>
              <a:t>Software</a:t>
            </a:r>
            <a:endParaRPr sz="2400"/>
          </a:p>
          <a:p>
            <a:pPr marL="914400" lvl="1" indent="-381000" algn="l" rtl="0">
              <a:lnSpc>
                <a:spcPct val="150000"/>
              </a:lnSpc>
              <a:spcBef>
                <a:spcPts val="0"/>
              </a:spcBef>
              <a:spcAft>
                <a:spcPts val="0"/>
              </a:spcAft>
              <a:buSzPts val="2400"/>
              <a:buChar char="○"/>
            </a:pPr>
            <a:r>
              <a:rPr lang="en-US" sz="2400"/>
              <a:t>Upload raw data, convert to IRI, store, display to user</a:t>
            </a:r>
            <a:endParaRPr sz="2400"/>
          </a:p>
        </p:txBody>
      </p:sp>
      <p:cxnSp>
        <p:nvCxnSpPr>
          <p:cNvPr id="154" name="Google Shape;154;g52e550b1df_0_34"/>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155" name="Google Shape;155;g52e550b1df_0_34"/>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52e550b1df_0_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Conceptual Sketch</a:t>
            </a:r>
            <a:endParaRPr/>
          </a:p>
        </p:txBody>
      </p:sp>
      <p:cxnSp>
        <p:nvCxnSpPr>
          <p:cNvPr id="161" name="Google Shape;161;g52e550b1df_0_46"/>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162" name="Google Shape;162;g52e550b1df_0_46"/>
          <p:cNvPicPr preferRelativeResize="0"/>
          <p:nvPr/>
        </p:nvPicPr>
        <p:blipFill>
          <a:blip r:embed="rId3">
            <a:alphaModFix/>
          </a:blip>
          <a:stretch>
            <a:fillRect/>
          </a:stretch>
        </p:blipFill>
        <p:spPr>
          <a:xfrm>
            <a:off x="2990287" y="1690825"/>
            <a:ext cx="6211431" cy="4081125"/>
          </a:xfrm>
          <a:prstGeom prst="rect">
            <a:avLst/>
          </a:prstGeom>
          <a:noFill/>
          <a:ln>
            <a:noFill/>
          </a:ln>
        </p:spPr>
      </p:pic>
      <p:sp>
        <p:nvSpPr>
          <p:cNvPr id="163" name="Google Shape;163;g52e550b1df_0_46"/>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Ethan</a:t>
            </a:r>
            <a:endParaRPr sz="17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Requirements - Functional</a:t>
            </a:r>
            <a:endParaRPr/>
          </a:p>
        </p:txBody>
      </p:sp>
      <p:sp>
        <p:nvSpPr>
          <p:cNvPr id="169" name="Google Shape;169;p4"/>
          <p:cNvSpPr txBox="1">
            <a:spLocks noGrp="1"/>
          </p:cNvSpPr>
          <p:nvPr>
            <p:ph type="body" idx="1"/>
          </p:nvPr>
        </p:nvSpPr>
        <p:spPr>
          <a:xfrm>
            <a:off x="838200" y="1616525"/>
            <a:ext cx="10515600" cy="4315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400"/>
              <a:buChar char="●"/>
            </a:pPr>
            <a:r>
              <a:rPr lang="en-US" sz="2400"/>
              <a:t>Device should collect accurate data</a:t>
            </a:r>
            <a:endParaRPr sz="2400"/>
          </a:p>
          <a:p>
            <a:pPr marL="914400" lvl="1" indent="-381000" algn="l" rtl="0">
              <a:lnSpc>
                <a:spcPct val="115000"/>
              </a:lnSpc>
              <a:spcBef>
                <a:spcPts val="0"/>
              </a:spcBef>
              <a:spcAft>
                <a:spcPts val="0"/>
              </a:spcAft>
              <a:buClr>
                <a:schemeClr val="dk1"/>
              </a:buClr>
              <a:buSzPts val="2400"/>
              <a:buChar char="○"/>
            </a:pPr>
            <a:r>
              <a:rPr lang="en-US" sz="2400"/>
              <a:t>GPS data</a:t>
            </a:r>
            <a:endParaRPr sz="2400"/>
          </a:p>
          <a:p>
            <a:pPr marL="914400" lvl="1" indent="-381000" algn="l" rtl="0">
              <a:lnSpc>
                <a:spcPct val="115000"/>
              </a:lnSpc>
              <a:spcBef>
                <a:spcPts val="0"/>
              </a:spcBef>
              <a:spcAft>
                <a:spcPts val="0"/>
              </a:spcAft>
              <a:buClr>
                <a:schemeClr val="dk1"/>
              </a:buClr>
              <a:buSzPts val="2400"/>
              <a:buChar char="○"/>
            </a:pPr>
            <a:r>
              <a:rPr lang="en-US" sz="2400"/>
              <a:t>Accelerometer data</a:t>
            </a:r>
            <a:endParaRPr sz="2400"/>
          </a:p>
          <a:p>
            <a:pPr marL="914400" lvl="1" indent="-381000" algn="l" rtl="0">
              <a:lnSpc>
                <a:spcPct val="115000"/>
              </a:lnSpc>
              <a:spcBef>
                <a:spcPts val="0"/>
              </a:spcBef>
              <a:spcAft>
                <a:spcPts val="0"/>
              </a:spcAft>
              <a:buClr>
                <a:schemeClr val="dk1"/>
              </a:buClr>
              <a:buSzPts val="2400"/>
              <a:buChar char="○"/>
            </a:pPr>
            <a:r>
              <a:rPr lang="en-US" sz="2400"/>
              <a:t>On the fly filtering for valid measurement conditions</a:t>
            </a:r>
            <a:endParaRPr sz="2400"/>
          </a:p>
          <a:p>
            <a:pPr marL="228600" lvl="0" indent="-228600" algn="l" rtl="0">
              <a:lnSpc>
                <a:spcPct val="115000"/>
              </a:lnSpc>
              <a:spcBef>
                <a:spcPts val="0"/>
              </a:spcBef>
              <a:spcAft>
                <a:spcPts val="0"/>
              </a:spcAft>
              <a:buSzPts val="2400"/>
              <a:buChar char="●"/>
            </a:pPr>
            <a:r>
              <a:rPr lang="en-US" sz="2400"/>
              <a:t>Central server for large scale data processing</a:t>
            </a:r>
            <a:endParaRPr sz="2400"/>
          </a:p>
          <a:p>
            <a:pPr marL="914400" lvl="1" indent="-381000" algn="l" rtl="0">
              <a:lnSpc>
                <a:spcPct val="115000"/>
              </a:lnSpc>
              <a:spcBef>
                <a:spcPts val="0"/>
              </a:spcBef>
              <a:spcAft>
                <a:spcPts val="0"/>
              </a:spcAft>
              <a:buSzPts val="2400"/>
              <a:buChar char="○"/>
            </a:pPr>
            <a:r>
              <a:rPr lang="en-US" sz="2400"/>
              <a:t>Website file uploading</a:t>
            </a:r>
            <a:endParaRPr sz="2400"/>
          </a:p>
          <a:p>
            <a:pPr marL="914400" lvl="1" indent="-381000" algn="l" rtl="0">
              <a:lnSpc>
                <a:spcPct val="115000"/>
              </a:lnSpc>
              <a:spcBef>
                <a:spcPts val="0"/>
              </a:spcBef>
              <a:spcAft>
                <a:spcPts val="0"/>
              </a:spcAft>
              <a:buSzPts val="2400"/>
              <a:buChar char="○"/>
            </a:pPr>
            <a:r>
              <a:rPr lang="en-US" sz="2400"/>
              <a:t>GSM module</a:t>
            </a:r>
            <a:endParaRPr sz="2400"/>
          </a:p>
          <a:p>
            <a:pPr marL="228600" lvl="0" indent="-228600" algn="l" rtl="0">
              <a:lnSpc>
                <a:spcPct val="115000"/>
              </a:lnSpc>
              <a:spcBef>
                <a:spcPts val="0"/>
              </a:spcBef>
              <a:spcAft>
                <a:spcPts val="0"/>
              </a:spcAft>
              <a:buSzPts val="2400"/>
              <a:buChar char="●"/>
            </a:pPr>
            <a:r>
              <a:rPr lang="en-US" sz="2400"/>
              <a:t>Proper data handling</a:t>
            </a:r>
            <a:endParaRPr sz="2400"/>
          </a:p>
          <a:p>
            <a:pPr marL="914400" lvl="1" indent="-381000" algn="l" rtl="0">
              <a:lnSpc>
                <a:spcPct val="115000"/>
              </a:lnSpc>
              <a:spcBef>
                <a:spcPts val="0"/>
              </a:spcBef>
              <a:spcAft>
                <a:spcPts val="0"/>
              </a:spcAft>
              <a:buSzPts val="2400"/>
              <a:buChar char="○"/>
            </a:pPr>
            <a:r>
              <a:rPr lang="en-US" sz="2400"/>
              <a:t>Server should be able to handle the load</a:t>
            </a:r>
            <a:endParaRPr sz="2400"/>
          </a:p>
          <a:p>
            <a:pPr marL="228600" lvl="0" indent="0" algn="l" rtl="0">
              <a:lnSpc>
                <a:spcPct val="115000"/>
              </a:lnSpc>
              <a:spcBef>
                <a:spcPts val="0"/>
              </a:spcBef>
              <a:spcAft>
                <a:spcPts val="0"/>
              </a:spcAft>
              <a:buSzPts val="1800"/>
              <a:buNone/>
            </a:pPr>
            <a:endParaRPr sz="2400"/>
          </a:p>
          <a:p>
            <a:pPr marL="228600" lvl="0" indent="0" algn="l" rtl="0">
              <a:lnSpc>
                <a:spcPct val="115000"/>
              </a:lnSpc>
              <a:spcBef>
                <a:spcPts val="0"/>
              </a:spcBef>
              <a:spcAft>
                <a:spcPts val="0"/>
              </a:spcAft>
              <a:buSzPts val="1800"/>
              <a:buNone/>
            </a:pPr>
            <a:endParaRPr sz="2400"/>
          </a:p>
          <a:p>
            <a:pPr marL="0" lvl="0" indent="0" algn="l" rtl="0">
              <a:lnSpc>
                <a:spcPct val="115000"/>
              </a:lnSpc>
              <a:spcBef>
                <a:spcPts val="0"/>
              </a:spcBef>
              <a:spcAft>
                <a:spcPts val="0"/>
              </a:spcAft>
              <a:buSzPts val="1800"/>
              <a:buNone/>
            </a:pPr>
            <a:endParaRPr sz="2400"/>
          </a:p>
          <a:p>
            <a:pPr marL="228600" lvl="0" indent="0" algn="l" rtl="0">
              <a:lnSpc>
                <a:spcPct val="115000"/>
              </a:lnSpc>
              <a:spcBef>
                <a:spcPts val="1000"/>
              </a:spcBef>
              <a:spcAft>
                <a:spcPts val="2100"/>
              </a:spcAft>
              <a:buSzPts val="1800"/>
              <a:buNone/>
            </a:pPr>
            <a:endParaRPr sz="2400"/>
          </a:p>
        </p:txBody>
      </p:sp>
      <p:cxnSp>
        <p:nvCxnSpPr>
          <p:cNvPr id="170" name="Google Shape;170;p4"/>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sp>
        <p:nvSpPr>
          <p:cNvPr id="171" name="Google Shape;171;p4"/>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Shlok</a:t>
            </a:r>
            <a:endParaRPr sz="17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6c6c95ca3b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Technical Constraint: Modelling Car</a:t>
            </a:r>
            <a:endParaRPr/>
          </a:p>
        </p:txBody>
      </p:sp>
      <p:sp>
        <p:nvSpPr>
          <p:cNvPr id="177" name="Google Shape;177;g6c6c95ca3b_0_103"/>
          <p:cNvSpPr txBox="1">
            <a:spLocks noGrp="1"/>
          </p:cNvSpPr>
          <p:nvPr>
            <p:ph type="body" idx="1"/>
          </p:nvPr>
        </p:nvSpPr>
        <p:spPr>
          <a:xfrm>
            <a:off x="838200" y="1605200"/>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a:t>International Roughness Index (IRI)</a:t>
            </a:r>
            <a:endParaRPr sz="2400"/>
          </a:p>
          <a:p>
            <a:pPr marL="914400" lvl="1" indent="-381000" algn="l" rtl="0">
              <a:lnSpc>
                <a:spcPct val="115000"/>
              </a:lnSpc>
              <a:spcBef>
                <a:spcPts val="0"/>
              </a:spcBef>
              <a:spcAft>
                <a:spcPts val="0"/>
              </a:spcAft>
              <a:buSzPts val="2400"/>
              <a:buChar char="○"/>
            </a:pPr>
            <a:r>
              <a:rPr lang="en-US" sz="2400"/>
              <a:t>Widely adopted model</a:t>
            </a:r>
            <a:endParaRPr sz="2400"/>
          </a:p>
          <a:p>
            <a:pPr marL="457200" lvl="0" indent="-381000" algn="l" rtl="0">
              <a:lnSpc>
                <a:spcPct val="115000"/>
              </a:lnSpc>
              <a:spcBef>
                <a:spcPts val="0"/>
              </a:spcBef>
              <a:spcAft>
                <a:spcPts val="0"/>
              </a:spcAft>
              <a:buSzPts val="2400"/>
              <a:buChar char="●"/>
            </a:pPr>
            <a:r>
              <a:rPr lang="en-US" sz="2400"/>
              <a:t>Quarter-car model</a:t>
            </a:r>
            <a:endParaRPr sz="2400"/>
          </a:p>
          <a:p>
            <a:pPr marL="914400" lvl="1" indent="-381000" algn="l" rtl="0">
              <a:lnSpc>
                <a:spcPct val="115000"/>
              </a:lnSpc>
              <a:spcBef>
                <a:spcPts val="0"/>
              </a:spcBef>
              <a:spcAft>
                <a:spcPts val="0"/>
              </a:spcAft>
              <a:buSzPts val="2400"/>
              <a:buChar char="○"/>
            </a:pPr>
            <a:r>
              <a:rPr lang="en-US" sz="2400"/>
              <a:t>Single tire model represents entire system</a:t>
            </a:r>
            <a:endParaRPr sz="2400"/>
          </a:p>
          <a:p>
            <a:pPr marL="914400" lvl="1" indent="-381000" algn="l" rtl="0">
              <a:lnSpc>
                <a:spcPct val="115000"/>
              </a:lnSpc>
              <a:spcBef>
                <a:spcPts val="0"/>
              </a:spcBef>
              <a:spcAft>
                <a:spcPts val="0"/>
              </a:spcAft>
              <a:buSzPts val="2400"/>
              <a:buChar char="○"/>
            </a:pPr>
            <a:r>
              <a:rPr lang="en-US" sz="2400"/>
              <a:t>Compliant to ASTM E1926-08</a:t>
            </a:r>
            <a:endParaRPr sz="2400"/>
          </a:p>
          <a:p>
            <a:pPr marL="457200" lvl="0" indent="-381000" algn="l" rtl="0">
              <a:lnSpc>
                <a:spcPct val="115000"/>
              </a:lnSpc>
              <a:spcBef>
                <a:spcPts val="0"/>
              </a:spcBef>
              <a:spcAft>
                <a:spcPts val="0"/>
              </a:spcAft>
              <a:buSzPts val="2400"/>
              <a:buChar char="●"/>
            </a:pPr>
            <a:r>
              <a:rPr lang="en-US" sz="2400"/>
              <a:t>Golden Car</a:t>
            </a:r>
            <a:endParaRPr sz="2400"/>
          </a:p>
          <a:p>
            <a:pPr marL="914400" lvl="1" indent="-381000" algn="l" rtl="0">
              <a:lnSpc>
                <a:spcPct val="115000"/>
              </a:lnSpc>
              <a:spcBef>
                <a:spcPts val="0"/>
              </a:spcBef>
              <a:spcAft>
                <a:spcPts val="0"/>
              </a:spcAft>
              <a:buSzPts val="2400"/>
              <a:buChar char="○"/>
            </a:pPr>
            <a:r>
              <a:rPr lang="en-US" sz="2400"/>
              <a:t>Ratio of constants estimating typical vehicle</a:t>
            </a:r>
            <a:endParaRPr sz="2400"/>
          </a:p>
        </p:txBody>
      </p:sp>
      <p:cxnSp>
        <p:nvCxnSpPr>
          <p:cNvPr id="178" name="Google Shape;178;g6c6c95ca3b_0_103"/>
          <p:cNvCxnSpPr/>
          <p:nvPr/>
        </p:nvCxnSpPr>
        <p:spPr>
          <a:xfrm>
            <a:off x="10200" y="6074225"/>
            <a:ext cx="12171600" cy="0"/>
          </a:xfrm>
          <a:prstGeom prst="straightConnector1">
            <a:avLst/>
          </a:prstGeom>
          <a:noFill/>
          <a:ln w="76200" cap="flat" cmpd="sng">
            <a:solidFill>
              <a:schemeClr val="dk2"/>
            </a:solidFill>
            <a:prstDash val="solid"/>
            <a:round/>
            <a:headEnd type="none" w="sm" len="sm"/>
            <a:tailEnd type="none" w="sm" len="sm"/>
          </a:ln>
        </p:spPr>
      </p:cxnSp>
      <p:pic>
        <p:nvPicPr>
          <p:cNvPr id="179" name="Google Shape;179;g6c6c95ca3b_0_103"/>
          <p:cNvPicPr preferRelativeResize="0"/>
          <p:nvPr/>
        </p:nvPicPr>
        <p:blipFill rotWithShape="1">
          <a:blip r:embed="rId3">
            <a:alphaModFix/>
          </a:blip>
          <a:srcRect t="4806" r="15218" b="6343"/>
          <a:stretch/>
        </p:blipFill>
        <p:spPr>
          <a:xfrm>
            <a:off x="8014650" y="1319375"/>
            <a:ext cx="4152075" cy="4351200"/>
          </a:xfrm>
          <a:prstGeom prst="rect">
            <a:avLst/>
          </a:prstGeom>
          <a:noFill/>
          <a:ln>
            <a:noFill/>
          </a:ln>
        </p:spPr>
      </p:pic>
      <p:sp>
        <p:nvSpPr>
          <p:cNvPr id="180" name="Google Shape;180;g6c6c95ca3b_0_103"/>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Victor</a:t>
            </a:r>
            <a:endParaRPr sz="1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52e550b1df_0_1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Risks for Proposed Plan</a:t>
            </a:r>
            <a:endParaRPr/>
          </a:p>
        </p:txBody>
      </p:sp>
      <p:sp>
        <p:nvSpPr>
          <p:cNvPr id="186" name="Google Shape;186;g52e550b1df_0_127"/>
          <p:cNvSpPr txBox="1">
            <a:spLocks noGrp="1"/>
          </p:cNvSpPr>
          <p:nvPr>
            <p:ph type="body" idx="1"/>
          </p:nvPr>
        </p:nvSpPr>
        <p:spPr>
          <a:xfrm>
            <a:off x="838200" y="1520375"/>
            <a:ext cx="10515600" cy="4351200"/>
          </a:xfrm>
          <a:prstGeom prst="rect">
            <a:avLst/>
          </a:prstGeom>
        </p:spPr>
        <p:txBody>
          <a:bodyPr spcFirstLastPara="1" wrap="square" lIns="91425" tIns="45700" rIns="91425" bIns="45700" anchor="t" anchorCtr="0">
            <a:noAutofit/>
          </a:bodyPr>
          <a:lstStyle/>
          <a:p>
            <a:pPr marL="228600" lvl="0" indent="-266700" algn="just" rtl="0">
              <a:lnSpc>
                <a:spcPct val="115000"/>
              </a:lnSpc>
              <a:spcBef>
                <a:spcPts val="0"/>
              </a:spcBef>
              <a:spcAft>
                <a:spcPts val="0"/>
              </a:spcAft>
              <a:buClr>
                <a:schemeClr val="dk2"/>
              </a:buClr>
              <a:buSzPts val="2400"/>
              <a:buFont typeface="Constantia"/>
              <a:buChar char="●"/>
            </a:pPr>
            <a:r>
              <a:rPr lang="en-US" sz="2400"/>
              <a:t>Technical Risk</a:t>
            </a:r>
            <a:endParaRPr sz="2400"/>
          </a:p>
          <a:p>
            <a:pPr marL="685800" lvl="1" indent="-266700" algn="just" rtl="0">
              <a:lnSpc>
                <a:spcPct val="115000"/>
              </a:lnSpc>
              <a:spcBef>
                <a:spcPts val="0"/>
              </a:spcBef>
              <a:spcAft>
                <a:spcPts val="0"/>
              </a:spcAft>
              <a:buClr>
                <a:schemeClr val="dk2"/>
              </a:buClr>
              <a:buSzPts val="2400"/>
              <a:buFont typeface="Constantia"/>
              <a:buChar char="○"/>
            </a:pPr>
            <a:r>
              <a:rPr lang="en-US" sz="2400"/>
              <a:t>Component communication issues</a:t>
            </a:r>
            <a:endParaRPr sz="2400"/>
          </a:p>
          <a:p>
            <a:pPr marL="685800" lvl="1" indent="-266700" algn="just" rtl="0">
              <a:lnSpc>
                <a:spcPct val="115000"/>
              </a:lnSpc>
              <a:spcBef>
                <a:spcPts val="0"/>
              </a:spcBef>
              <a:spcAft>
                <a:spcPts val="0"/>
              </a:spcAft>
              <a:buClr>
                <a:schemeClr val="dk2"/>
              </a:buClr>
              <a:buSzPts val="2400"/>
              <a:buChar char="○"/>
            </a:pPr>
            <a:r>
              <a:rPr lang="en-US" sz="2400"/>
              <a:t>Integration issues with public APIs</a:t>
            </a:r>
            <a:endParaRPr sz="2400"/>
          </a:p>
          <a:p>
            <a:pPr marL="685800" lvl="1" indent="-266700" algn="just" rtl="0">
              <a:lnSpc>
                <a:spcPct val="115000"/>
              </a:lnSpc>
              <a:spcBef>
                <a:spcPts val="0"/>
              </a:spcBef>
              <a:spcAft>
                <a:spcPts val="0"/>
              </a:spcAft>
              <a:buSzPts val="2400"/>
              <a:buChar char="○"/>
            </a:pPr>
            <a:r>
              <a:rPr lang="en-US" sz="2400"/>
              <a:t>Sample write speed to SD card; guarantee samples every 300mm</a:t>
            </a:r>
            <a:endParaRPr sz="2400"/>
          </a:p>
          <a:p>
            <a:pPr marL="685800" lvl="1" indent="-266700" algn="just" rtl="0">
              <a:lnSpc>
                <a:spcPct val="115000"/>
              </a:lnSpc>
              <a:spcBef>
                <a:spcPts val="0"/>
              </a:spcBef>
              <a:spcAft>
                <a:spcPts val="0"/>
              </a:spcAft>
              <a:buSzPts val="2400"/>
              <a:buChar char="○"/>
            </a:pPr>
            <a:r>
              <a:rPr lang="en-US" sz="2400"/>
              <a:t>Acceleration to position noise amplification</a:t>
            </a:r>
            <a:endParaRPr sz="2400"/>
          </a:p>
          <a:p>
            <a:pPr marL="685800" lvl="1" indent="-266700" algn="just" rtl="0">
              <a:lnSpc>
                <a:spcPct val="115000"/>
              </a:lnSpc>
              <a:spcBef>
                <a:spcPts val="0"/>
              </a:spcBef>
              <a:spcAft>
                <a:spcPts val="0"/>
              </a:spcAft>
              <a:buSzPts val="2400"/>
              <a:buChar char="○"/>
            </a:pPr>
            <a:r>
              <a:rPr lang="en-US" sz="2400"/>
              <a:t>Including libraries &amp; embedded code on limited dynamic memory</a:t>
            </a:r>
            <a:endParaRPr sz="2400"/>
          </a:p>
          <a:p>
            <a:pPr marL="685800" lvl="1" indent="-266700" algn="just" rtl="0">
              <a:lnSpc>
                <a:spcPct val="115000"/>
              </a:lnSpc>
              <a:spcBef>
                <a:spcPts val="0"/>
              </a:spcBef>
              <a:spcAft>
                <a:spcPts val="0"/>
              </a:spcAft>
              <a:buSzPts val="2400"/>
              <a:buChar char="○"/>
            </a:pPr>
            <a:r>
              <a:rPr lang="en-US" sz="2400"/>
              <a:t>Consistent sampling for reasonable road profiles (time, speed)</a:t>
            </a:r>
            <a:endParaRPr sz="2400"/>
          </a:p>
          <a:p>
            <a:pPr marL="228600" lvl="0" indent="-266700" algn="just" rtl="0">
              <a:lnSpc>
                <a:spcPct val="115000"/>
              </a:lnSpc>
              <a:spcBef>
                <a:spcPts val="0"/>
              </a:spcBef>
              <a:spcAft>
                <a:spcPts val="0"/>
              </a:spcAft>
              <a:buClr>
                <a:schemeClr val="dk2"/>
              </a:buClr>
              <a:buSzPts val="2400"/>
              <a:buFont typeface="Constantia"/>
              <a:buChar char="●"/>
            </a:pPr>
            <a:r>
              <a:rPr lang="en-US" sz="2400"/>
              <a:t>Cost Risk</a:t>
            </a:r>
            <a:endParaRPr sz="2400"/>
          </a:p>
          <a:p>
            <a:pPr marL="685800" lvl="1" indent="-266700" algn="just" rtl="0">
              <a:lnSpc>
                <a:spcPct val="115000"/>
              </a:lnSpc>
              <a:spcBef>
                <a:spcPts val="0"/>
              </a:spcBef>
              <a:spcAft>
                <a:spcPts val="0"/>
              </a:spcAft>
              <a:buClr>
                <a:schemeClr val="dk2"/>
              </a:buClr>
              <a:buSzPts val="2400"/>
              <a:buFont typeface="Constantia"/>
              <a:buChar char="○"/>
            </a:pPr>
            <a:r>
              <a:rPr lang="en-US" sz="2400"/>
              <a:t>Scaling cost</a:t>
            </a:r>
            <a:endParaRPr sz="2400"/>
          </a:p>
          <a:p>
            <a:pPr marL="685800" lvl="1" indent="-266700" algn="just" rtl="0">
              <a:lnSpc>
                <a:spcPct val="115000"/>
              </a:lnSpc>
              <a:spcBef>
                <a:spcPts val="0"/>
              </a:spcBef>
              <a:spcAft>
                <a:spcPts val="0"/>
              </a:spcAft>
              <a:buSzPts val="2400"/>
              <a:buChar char="○"/>
            </a:pPr>
            <a:r>
              <a:rPr lang="en-US" sz="2400"/>
              <a:t>Downtime cost/repair</a:t>
            </a:r>
            <a:endParaRPr sz="2400"/>
          </a:p>
        </p:txBody>
      </p:sp>
      <p:cxnSp>
        <p:nvCxnSpPr>
          <p:cNvPr id="187" name="Google Shape;187;g52e550b1df_0_127"/>
          <p:cNvCxnSpPr/>
          <p:nvPr/>
        </p:nvCxnSpPr>
        <p:spPr>
          <a:xfrm>
            <a:off x="10200" y="6074225"/>
            <a:ext cx="12171600" cy="0"/>
          </a:xfrm>
          <a:prstGeom prst="straightConnector1">
            <a:avLst/>
          </a:prstGeom>
          <a:noFill/>
          <a:ln w="76200" cap="flat" cmpd="sng">
            <a:solidFill>
              <a:schemeClr val="dk2"/>
            </a:solidFill>
            <a:prstDash val="solid"/>
            <a:round/>
            <a:headEnd type="none" w="med" len="med"/>
            <a:tailEnd type="none" w="med" len="med"/>
          </a:ln>
        </p:spPr>
      </p:cxnSp>
      <p:sp>
        <p:nvSpPr>
          <p:cNvPr id="188" name="Google Shape;188;g52e550b1df_0_127"/>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Shlok</a:t>
            </a:r>
            <a:endParaRPr sz="17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2e550b1df_0_1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Risk Management</a:t>
            </a:r>
            <a:endParaRPr/>
          </a:p>
        </p:txBody>
      </p:sp>
      <p:sp>
        <p:nvSpPr>
          <p:cNvPr id="194" name="Google Shape;194;g52e550b1df_0_133"/>
          <p:cNvSpPr txBox="1">
            <a:spLocks noGrp="1"/>
          </p:cNvSpPr>
          <p:nvPr>
            <p:ph type="body" idx="1"/>
          </p:nvPr>
        </p:nvSpPr>
        <p:spPr>
          <a:xfrm>
            <a:off x="685800" y="1520500"/>
            <a:ext cx="10515600" cy="4351200"/>
          </a:xfrm>
          <a:prstGeom prst="rect">
            <a:avLst/>
          </a:prstGeom>
        </p:spPr>
        <p:txBody>
          <a:bodyPr spcFirstLastPara="1" wrap="square" lIns="91425" tIns="45700" rIns="91425" bIns="45700" anchor="t" anchorCtr="0">
            <a:noAutofit/>
          </a:bodyPr>
          <a:lstStyle/>
          <a:p>
            <a:pPr marL="457200" lvl="0" indent="-381000" algn="just" rtl="0">
              <a:lnSpc>
                <a:spcPct val="115000"/>
              </a:lnSpc>
              <a:spcBef>
                <a:spcPts val="0"/>
              </a:spcBef>
              <a:spcAft>
                <a:spcPts val="0"/>
              </a:spcAft>
              <a:buClr>
                <a:schemeClr val="dk2"/>
              </a:buClr>
              <a:buSzPts val="2400"/>
              <a:buFont typeface="Constantia"/>
              <a:buChar char="●"/>
            </a:pPr>
            <a:r>
              <a:rPr lang="en-US" sz="2400" dirty="0"/>
              <a:t>Technical Risk</a:t>
            </a:r>
            <a:endParaRPr sz="2400" dirty="0"/>
          </a:p>
          <a:p>
            <a:pPr marL="914400" lvl="1" indent="-381000" algn="just" rtl="0">
              <a:lnSpc>
                <a:spcPct val="115000"/>
              </a:lnSpc>
              <a:spcBef>
                <a:spcPts val="0"/>
              </a:spcBef>
              <a:spcAft>
                <a:spcPts val="0"/>
              </a:spcAft>
              <a:buClr>
                <a:schemeClr val="dk2"/>
              </a:buClr>
              <a:buSzPts val="2400"/>
              <a:buFont typeface="Constantia"/>
              <a:buChar char="○"/>
            </a:pPr>
            <a:r>
              <a:rPr lang="en-US" sz="2400" dirty="0"/>
              <a:t>Well-documented hardware components</a:t>
            </a:r>
            <a:endParaRPr sz="2400" dirty="0"/>
          </a:p>
          <a:p>
            <a:pPr marL="914400" lvl="1" indent="-381000" algn="just" rtl="0">
              <a:lnSpc>
                <a:spcPct val="115000"/>
              </a:lnSpc>
              <a:spcBef>
                <a:spcPts val="0"/>
              </a:spcBef>
              <a:spcAft>
                <a:spcPts val="0"/>
              </a:spcAft>
              <a:buSzPts val="2400"/>
              <a:buChar char="○"/>
            </a:pPr>
            <a:r>
              <a:rPr lang="en-US" sz="2400" dirty="0"/>
              <a:t>Scaled down shield libraries to essential functions</a:t>
            </a:r>
            <a:endParaRPr sz="2400" dirty="0"/>
          </a:p>
          <a:p>
            <a:pPr marL="914400" lvl="1" indent="-381000" algn="just" rtl="0">
              <a:lnSpc>
                <a:spcPct val="115000"/>
              </a:lnSpc>
              <a:spcBef>
                <a:spcPts val="0"/>
              </a:spcBef>
              <a:spcAft>
                <a:spcPts val="0"/>
              </a:spcAft>
              <a:buSzPts val="2400"/>
              <a:buChar char="○"/>
            </a:pPr>
            <a:r>
              <a:rPr lang="en-US" sz="2400" dirty="0"/>
              <a:t>Significant experimenting with sample rate consistency</a:t>
            </a:r>
            <a:endParaRPr sz="2400" dirty="0"/>
          </a:p>
          <a:p>
            <a:pPr marL="914400" lvl="1" indent="-381000" algn="just" rtl="0">
              <a:lnSpc>
                <a:spcPct val="115000"/>
              </a:lnSpc>
              <a:spcBef>
                <a:spcPts val="0"/>
              </a:spcBef>
              <a:spcAft>
                <a:spcPts val="0"/>
              </a:spcAft>
              <a:buSzPts val="2400"/>
              <a:buChar char="○"/>
            </a:pPr>
            <a:r>
              <a:rPr lang="en-US" sz="2400" dirty="0"/>
              <a:t>Selective GPS polling for quicker sampling</a:t>
            </a:r>
            <a:endParaRPr sz="2400" dirty="0"/>
          </a:p>
          <a:p>
            <a:pPr marL="914400" lvl="1" indent="-381000" algn="just" rtl="0">
              <a:lnSpc>
                <a:spcPct val="115000"/>
              </a:lnSpc>
              <a:spcBef>
                <a:spcPts val="0"/>
              </a:spcBef>
              <a:spcAft>
                <a:spcPts val="0"/>
              </a:spcAft>
              <a:buSzPts val="2400"/>
              <a:buChar char="○"/>
            </a:pPr>
            <a:r>
              <a:rPr lang="en-US" sz="2400" dirty="0"/>
              <a:t>Filtering methods during data processing</a:t>
            </a:r>
            <a:endParaRPr sz="2400" dirty="0"/>
          </a:p>
          <a:p>
            <a:pPr marL="914400" lvl="1" indent="-381000" algn="just" rtl="0">
              <a:lnSpc>
                <a:spcPct val="115000"/>
              </a:lnSpc>
              <a:spcBef>
                <a:spcPts val="0"/>
              </a:spcBef>
              <a:spcAft>
                <a:spcPts val="0"/>
              </a:spcAft>
              <a:buSzPts val="2400"/>
              <a:buChar char="○"/>
            </a:pPr>
            <a:r>
              <a:rPr lang="en-US" sz="2400" dirty="0"/>
              <a:t>Filtering methods during data collection</a:t>
            </a:r>
            <a:endParaRPr sz="2400" dirty="0"/>
          </a:p>
          <a:p>
            <a:pPr marL="457200" lvl="0" indent="-381000" algn="just" rtl="0">
              <a:lnSpc>
                <a:spcPct val="115000"/>
              </a:lnSpc>
              <a:spcBef>
                <a:spcPts val="0"/>
              </a:spcBef>
              <a:spcAft>
                <a:spcPts val="0"/>
              </a:spcAft>
              <a:buClr>
                <a:schemeClr val="dk2"/>
              </a:buClr>
              <a:buSzPts val="2400"/>
              <a:buFont typeface="Constantia"/>
              <a:buChar char="●"/>
            </a:pPr>
            <a:r>
              <a:rPr lang="en-US" sz="2400" dirty="0"/>
              <a:t>Cost Risk</a:t>
            </a:r>
            <a:endParaRPr sz="2400" dirty="0"/>
          </a:p>
          <a:p>
            <a:pPr marL="914400" lvl="1" indent="-381000" algn="just" rtl="0">
              <a:lnSpc>
                <a:spcPct val="115000"/>
              </a:lnSpc>
              <a:spcBef>
                <a:spcPts val="0"/>
              </a:spcBef>
              <a:spcAft>
                <a:spcPts val="0"/>
              </a:spcAft>
              <a:buSzPts val="2400"/>
              <a:buChar char="○"/>
            </a:pPr>
            <a:r>
              <a:rPr lang="en-US" sz="2400" dirty="0"/>
              <a:t>Lightweight scalable back end</a:t>
            </a:r>
            <a:endParaRPr sz="2400" dirty="0"/>
          </a:p>
          <a:p>
            <a:pPr marL="914400" lvl="1" indent="-381000" algn="just" rtl="0">
              <a:lnSpc>
                <a:spcPct val="115000"/>
              </a:lnSpc>
              <a:spcBef>
                <a:spcPts val="0"/>
              </a:spcBef>
              <a:spcAft>
                <a:spcPts val="0"/>
              </a:spcAft>
              <a:buSzPts val="2400"/>
              <a:buChar char="○"/>
            </a:pPr>
            <a:r>
              <a:rPr lang="en-US" sz="2400" dirty="0"/>
              <a:t>Readily available hardware</a:t>
            </a:r>
            <a:endParaRPr sz="2400" dirty="0"/>
          </a:p>
        </p:txBody>
      </p:sp>
      <p:cxnSp>
        <p:nvCxnSpPr>
          <p:cNvPr id="195" name="Google Shape;195;g52e550b1df_0_133"/>
          <p:cNvCxnSpPr/>
          <p:nvPr/>
        </p:nvCxnSpPr>
        <p:spPr>
          <a:xfrm>
            <a:off x="10200" y="6074225"/>
            <a:ext cx="12171600" cy="0"/>
          </a:xfrm>
          <a:prstGeom prst="straightConnector1">
            <a:avLst/>
          </a:prstGeom>
          <a:noFill/>
          <a:ln w="76200" cap="flat" cmpd="sng">
            <a:solidFill>
              <a:schemeClr val="dk2"/>
            </a:solidFill>
            <a:prstDash val="solid"/>
            <a:round/>
            <a:headEnd type="none" w="med" len="med"/>
            <a:tailEnd type="none" w="med" len="med"/>
          </a:ln>
        </p:spPr>
      </p:cxnSp>
      <p:sp>
        <p:nvSpPr>
          <p:cNvPr id="196" name="Google Shape;196;g52e550b1df_0_133"/>
          <p:cNvSpPr txBox="1"/>
          <p:nvPr/>
        </p:nvSpPr>
        <p:spPr>
          <a:xfrm>
            <a:off x="178925" y="6273600"/>
            <a:ext cx="10536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Roboto"/>
                <a:ea typeface="Roboto"/>
                <a:cs typeface="Roboto"/>
                <a:sym typeface="Roboto"/>
              </a:rPr>
              <a:t>Shlok</a:t>
            </a:r>
            <a:endParaRPr sz="17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293</Paragraphs>
  <Slides>39</Slides>
  <Notes>39</Notes>
  <HiddenSlides>11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Roboto</vt:lpstr>
      <vt:lpstr>Constantia</vt:lpstr>
      <vt:lpstr>Georgia</vt:lpstr>
      <vt:lpstr>Merriweather</vt:lpstr>
      <vt:lpstr>Arial</vt:lpstr>
      <vt:lpstr>Calibri</vt:lpstr>
      <vt:lpstr>Paradigm</vt:lpstr>
      <vt:lpstr>Paradigm</vt:lpstr>
      <vt:lpstr>Development of a Smart Sensing System for Road Performance Data Collection</vt:lpstr>
      <vt:lpstr>Project Plan</vt:lpstr>
      <vt:lpstr>Problem Statement</vt:lpstr>
      <vt:lpstr>Project Overview</vt:lpstr>
      <vt:lpstr>Conceptual Sketch</vt:lpstr>
      <vt:lpstr>Requirements - Functional</vt:lpstr>
      <vt:lpstr>Technical Constraint: Modelling Car</vt:lpstr>
      <vt:lpstr>Risks for Proposed Plan</vt:lpstr>
      <vt:lpstr>Risk Management</vt:lpstr>
      <vt:lpstr>Cost Breakdown</vt:lpstr>
      <vt:lpstr>II. System Design</vt:lpstr>
      <vt:lpstr>Functional Decomposition</vt:lpstr>
      <vt:lpstr>System Design (Arduino)</vt:lpstr>
      <vt:lpstr>Flow Diagram</vt:lpstr>
      <vt:lpstr>System Design (Back-End)</vt:lpstr>
      <vt:lpstr>System Design (Front-End)</vt:lpstr>
      <vt:lpstr>Test Process</vt:lpstr>
      <vt:lpstr>Integration Tests</vt:lpstr>
      <vt:lpstr>Testing Challenges</vt:lpstr>
      <vt:lpstr>Final Implementation</vt:lpstr>
      <vt:lpstr>Test Results - Accelerometer Data</vt:lpstr>
      <vt:lpstr>Test Results - IRI Calculation: Loose XY</vt:lpstr>
      <vt:lpstr>Test Results - IRI Calculation: Final XY</vt:lpstr>
      <vt:lpstr>Engineering Standards and Design Practices</vt:lpstr>
      <vt:lpstr>III. Conclusions</vt:lpstr>
      <vt:lpstr>Considerations, Lessons Learned</vt:lpstr>
      <vt:lpstr>Contributions</vt:lpstr>
      <vt:lpstr>References </vt:lpstr>
      <vt:lpstr>Market Survey</vt:lpstr>
      <vt:lpstr>Conceptual Need</vt:lpstr>
      <vt:lpstr>Project Deliverables</vt:lpstr>
      <vt:lpstr>Requirements - Non-Functional</vt:lpstr>
      <vt:lpstr>System Design Overview</vt:lpstr>
      <vt:lpstr>Test Process</vt:lpstr>
      <vt:lpstr>Challenge Solutions &amp; Failures</vt:lpstr>
      <vt:lpstr>Test Results - Filtering</vt:lpstr>
      <vt:lpstr>Test Results - Distance vs. Speed for Sample</vt:lpstr>
      <vt:lpstr>Test Results - Unpaved Road ~55kph</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Smart Sensing System for Road Performance Data Collection</dc:title>
  <dc:creator>Akhilesh Tyagi</dc:creator>
  <cp:lastModifiedBy>Victor G</cp:lastModifiedBy>
  <cp:revision>1</cp:revision>
  <dcterms:created xsi:type="dcterms:W3CDTF">2019-11-16T15:00:05Z</dcterms:created>
  <dcterms:modified xsi:type="dcterms:W3CDTF">2020-04-27T00:06:18Z</dcterms:modified>
</cp:coreProperties>
</file>